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0" r:id="rId4"/>
    <p:sldId id="263" r:id="rId5"/>
    <p:sldId id="264" r:id="rId6"/>
    <p:sldId id="262" r:id="rId7"/>
    <p:sldId id="265" r:id="rId8"/>
    <p:sldId id="268" r:id="rId9"/>
    <p:sldId id="266" r:id="rId10"/>
    <p:sldId id="269" r:id="rId11"/>
    <p:sldId id="267" r:id="rId12"/>
    <p:sldId id="270" r:id="rId13"/>
    <p:sldId id="271" r:id="rId14"/>
    <p:sldId id="272" r:id="rId15"/>
    <p:sldId id="258" r:id="rId16"/>
  </p:sldIdLst>
  <p:sldSz cx="24384000" cy="13716000"/>
  <p:notesSz cx="6858000" cy="9144000"/>
  <p:embeddedFontLst>
    <p:embeddedFont>
      <p:font typeface="Autorich Sans" pitchFamily="2" charset="77"/>
      <p:regular r:id="rId18"/>
    </p:embeddedFont>
    <p:embeddedFont>
      <p:font typeface="Graphik" panose="020B0503030202060203" pitchFamily="34" charset="77"/>
      <p:regular r:id="rId19"/>
      <p:bold r:id="rId20"/>
      <p:italic r:id="rId21"/>
      <p:boldItalic r:id="rId22"/>
    </p:embeddedFont>
    <p:embeddedFont>
      <p:font typeface="Graphik-Light" panose="020B0403030202060203" pitchFamily="34" charset="77"/>
      <p:regular r:id="rId23"/>
      <p:bold r:id="rId24"/>
      <p:italic r:id="rId25"/>
      <p:boldItalic r:id="rId26"/>
    </p:embeddedFont>
    <p:embeddedFont>
      <p:font typeface="Julius Sans One" panose="02000000000000000000" pitchFamily="2" charset="77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rodukt Extralight" pitchFamily="2" charset="77"/>
      <p:regular r:id="rId32"/>
      <p:bold r:id="rId33"/>
      <p:italic r:id="rId34"/>
      <p:boldItalic r:id="rId35"/>
    </p:embeddedFont>
    <p:embeddedFont>
      <p:font typeface="Produkt Light" pitchFamily="2" charset="77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  <p:embeddedFont>
      <p:font typeface="Source Sans Pro Light" panose="020B0403030403020204" pitchFamily="34" charset="0"/>
      <p:regular r:id="rId44"/>
      <p:italic r:id="rId4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FEA"/>
    <a:srgbClr val="F1CAD7"/>
    <a:srgbClr val="DA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3"/>
    <p:restoredTop sz="94759"/>
  </p:normalViewPr>
  <p:slideViewPr>
    <p:cSldViewPr snapToGrid="0">
      <p:cViewPr varScale="1">
        <p:scale>
          <a:sx n="32" d="100"/>
          <a:sy n="32" d="100"/>
        </p:scale>
        <p:origin x="20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presProps" Target="presProp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.sharepoint.com/sites/ProgrammabureauIOL/Gedeelde%20documenten/THEMA%201%20Algemeen/4.%20Process%20in%20progress/Presentation_ColumnCluster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365kennisnet.sharepoint.com/sites/ProgrammabureauIOL/Gedeelde%20documenten/THEMA%201%20Algemeen/4.%20Process%20in%20progress/Presentation_P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Beoordeling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vs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Goed presteren</c:v>
                </c:pt>
              </c:strCache>
            </c:strRef>
          </c:tx>
          <c:spPr>
            <a:solidFill>
              <a:srgbClr val="A99FE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Beoordeling</c:v>
                </c:pt>
                <c:pt idx="1">
                  <c:v>Succes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5-EA4E-B5F3-8A3358E7B8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Slecht presteren</c:v>
                </c:pt>
              </c:strCache>
            </c:strRef>
          </c:tx>
          <c:spPr>
            <a:solidFill>
              <a:srgbClr val="F1CAD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Beoordeling</c:v>
                </c:pt>
                <c:pt idx="1">
                  <c:v>Succes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25-EA4E-B5F3-8A3358E7B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993711"/>
        <c:axId val="141178335"/>
      </c:barChart>
      <c:catAx>
        <c:axId val="27099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78335"/>
        <c:crosses val="autoZero"/>
        <c:auto val="1"/>
        <c:lblAlgn val="ctr"/>
        <c:lblOffset val="100"/>
        <c:noMultiLvlLbl val="0"/>
      </c:catAx>
      <c:valAx>
        <c:axId val="14117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99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Begrijpen</a:t>
            </a:r>
            <a:endParaRPr lang="en-US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Begrijpen</c:v>
                </c:pt>
              </c:strCache>
            </c:strRef>
          </c:tx>
          <c:dPt>
            <c:idx val="0"/>
            <c:bubble3D val="0"/>
            <c:spPr>
              <a:solidFill>
                <a:srgbClr val="F1CA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C-C247-BDB0-8C1412777DC9}"/>
              </c:ext>
            </c:extLst>
          </c:dPt>
          <c:dPt>
            <c:idx val="1"/>
            <c:bubble3D val="0"/>
            <c:spPr>
              <a:solidFill>
                <a:srgbClr val="F1CAD7">
                  <a:alpha val="30827"/>
                </a:srgbClr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C-C247-BDB0-8C1412777DC9}"/>
              </c:ext>
            </c:extLst>
          </c:dPt>
          <c:dPt>
            <c:idx val="2"/>
            <c:bubble3D val="0"/>
            <c:spPr>
              <a:solidFill>
                <a:srgbClr val="A99FEA">
                  <a:alpha val="41893"/>
                </a:srgbClr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EC-C247-BDB0-8C1412777DC9}"/>
              </c:ext>
            </c:extLst>
          </c:dPt>
          <c:dPt>
            <c:idx val="3"/>
            <c:bubble3D val="0"/>
            <c:spPr>
              <a:solidFill>
                <a:srgbClr val="A99FEA"/>
              </a:solidFill>
              <a:ln w="19050">
                <a:solidFill>
                  <a:schemeClr val="bg2">
                    <a:lumMod val="1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EC-C247-BDB0-8C1412777DC9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EC-C247-BDB0-8C1412777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968E1-2AF5-4DAA-99EC-61B7DFEFC983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3563B35-6E8E-435D-8FB5-A572EE2631B7}">
      <dgm:prSet phldrT="[Text]" phldr="0"/>
      <dgm:spPr>
        <a:solidFill>
          <a:srgbClr val="A99FEA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Nauwelijks</a:t>
          </a:r>
          <a:r>
            <a:rPr lang="en-GB" dirty="0">
              <a:solidFill>
                <a:schemeClr val="bg2">
                  <a:lumMod val="10000"/>
                </a:schemeClr>
              </a:solidFill>
              <a:latin typeface="Source Sans Pro"/>
            </a:rPr>
            <a:t> of </a:t>
          </a:r>
          <a:r>
            <a:rPr lang="en-GB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geen</a:t>
          </a:r>
          <a:endParaRPr lang="en-GB" dirty="0">
            <a:solidFill>
              <a:schemeClr val="bg2">
                <a:lumMod val="10000"/>
              </a:schemeClr>
            </a:solidFill>
          </a:endParaRPr>
        </a:p>
      </dgm:t>
    </dgm:pt>
    <dgm:pt modelId="{D3555BCE-D974-43E6-8EC1-29E684F336E3}" type="parTrans" cxnId="{B885135F-5E65-4DFA-8604-31C54528E6A0}">
      <dgm:prSet/>
      <dgm:spPr/>
      <dgm:t>
        <a:bodyPr/>
        <a:lstStyle/>
        <a:p>
          <a:endParaRPr lang="en-GB"/>
        </a:p>
      </dgm:t>
    </dgm:pt>
    <dgm:pt modelId="{705AFAFB-86BB-442F-BF34-DBB5D5302597}" type="sibTrans" cxnId="{B885135F-5E65-4DFA-8604-31C54528E6A0}">
      <dgm:prSet/>
      <dgm:spPr/>
      <dgm:t>
        <a:bodyPr/>
        <a:lstStyle/>
        <a:p>
          <a:endParaRPr lang="en-GB"/>
        </a:p>
      </dgm:t>
    </dgm:pt>
    <dgm:pt modelId="{B470184B-27F3-4D6B-9B64-B62A8839D9C4}">
      <dgm:prSet phldrT="[Text]" phldr="0"/>
      <dgm:spPr>
        <a:solidFill>
          <a:srgbClr val="DAB7DE">
            <a:alpha val="79054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Middelmatig</a:t>
          </a:r>
          <a:endParaRPr lang="en-GB" dirty="0">
            <a:solidFill>
              <a:schemeClr val="bg2">
                <a:lumMod val="10000"/>
              </a:schemeClr>
            </a:solidFill>
          </a:endParaRPr>
        </a:p>
      </dgm:t>
    </dgm:pt>
    <dgm:pt modelId="{F41946DA-B0E5-4D31-9F10-73591699F683}" type="parTrans" cxnId="{F1A6ECBE-3FCB-4C4F-A1E8-526EC603DEB5}">
      <dgm:prSet/>
      <dgm:spPr/>
      <dgm:t>
        <a:bodyPr/>
        <a:lstStyle/>
        <a:p>
          <a:endParaRPr lang="en-GB"/>
        </a:p>
      </dgm:t>
    </dgm:pt>
    <dgm:pt modelId="{C832D778-C4F3-4FB4-9BD4-FDF26881965A}" type="sibTrans" cxnId="{F1A6ECBE-3FCB-4C4F-A1E8-526EC603DEB5}">
      <dgm:prSet/>
      <dgm:spPr/>
      <dgm:t>
        <a:bodyPr/>
        <a:lstStyle/>
        <a:p>
          <a:endParaRPr lang="en-GB"/>
        </a:p>
      </dgm:t>
    </dgm:pt>
    <dgm:pt modelId="{997888EE-A402-49AE-8AD9-37A35D8D1C84}">
      <dgm:prSet phldrT="[Text]" phldr="0"/>
      <dgm:spPr>
        <a:solidFill>
          <a:srgbClr val="F1CAD7">
            <a:alpha val="67595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dirty="0">
              <a:latin typeface="Source Sans Pro"/>
            </a:rPr>
            <a:t>Sterk</a:t>
          </a:r>
          <a:endParaRPr lang="en-GB" dirty="0"/>
        </a:p>
      </dgm:t>
    </dgm:pt>
    <dgm:pt modelId="{29DFF8B5-4F8B-41B1-A8A7-2F12D3B76452}" type="parTrans" cxnId="{D782DF85-8079-4433-9C77-FA144629C830}">
      <dgm:prSet/>
      <dgm:spPr/>
      <dgm:t>
        <a:bodyPr/>
        <a:lstStyle/>
        <a:p>
          <a:endParaRPr lang="en-GB"/>
        </a:p>
      </dgm:t>
    </dgm:pt>
    <dgm:pt modelId="{31DA8DCF-2768-4B2A-9594-DD0D4B52155B}" type="sibTrans" cxnId="{D782DF85-8079-4433-9C77-FA144629C830}">
      <dgm:prSet/>
      <dgm:spPr/>
      <dgm:t>
        <a:bodyPr/>
        <a:lstStyle/>
        <a:p>
          <a:endParaRPr lang="en-GB"/>
        </a:p>
      </dgm:t>
    </dgm:pt>
    <dgm:pt modelId="{597D4326-4801-48CD-A131-F7947FC67185}">
      <dgm:prSet phldr="0"/>
      <dgm:spPr>
        <a:solidFill>
          <a:srgbClr val="F1CAD7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>
              <a:solidFill>
                <a:schemeClr val="bg2">
                  <a:lumMod val="10000"/>
                </a:schemeClr>
              </a:solidFill>
              <a:latin typeface="Source Sans Pro"/>
            </a:rPr>
            <a:t>Zeer sterk</a:t>
          </a:r>
        </a:p>
      </dgm:t>
    </dgm:pt>
    <dgm:pt modelId="{C4DABBCE-DDD1-45EA-947C-E11E22E20DFF}" type="parTrans" cxnId="{4B069733-2D7E-46B5-8F02-BBA186313338}">
      <dgm:prSet/>
      <dgm:spPr/>
      <dgm:t>
        <a:bodyPr/>
        <a:lstStyle/>
        <a:p>
          <a:endParaRPr lang="en-GB"/>
        </a:p>
      </dgm:t>
    </dgm:pt>
    <dgm:pt modelId="{898E599E-F6AC-4651-9949-AAD3C71EBA27}" type="sibTrans" cxnId="{4B069733-2D7E-46B5-8F02-BBA186313338}">
      <dgm:prSet/>
      <dgm:spPr/>
      <dgm:t>
        <a:bodyPr/>
        <a:lstStyle/>
        <a:p>
          <a:endParaRPr lang="en-GB"/>
        </a:p>
      </dgm:t>
    </dgm:pt>
    <dgm:pt modelId="{A84532E4-05D4-4F09-A359-FE468F316552}">
      <dgm:prSet phldr="0"/>
      <dgm:spPr>
        <a:solidFill>
          <a:srgbClr val="A99FEA">
            <a:alpha val="60000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dirty="0">
              <a:latin typeface="Source Sans Pro"/>
            </a:rPr>
            <a:t>Zwak </a:t>
          </a:r>
        </a:p>
      </dgm:t>
    </dgm:pt>
    <dgm:pt modelId="{1E461B3B-8B8A-4A1E-93FA-BABE2F2365E3}" type="parTrans" cxnId="{5AB196BB-2AE0-44A4-83D5-D73E972557FA}">
      <dgm:prSet/>
      <dgm:spPr/>
      <dgm:t>
        <a:bodyPr/>
        <a:lstStyle/>
        <a:p>
          <a:endParaRPr lang="en-GB"/>
        </a:p>
      </dgm:t>
    </dgm:pt>
    <dgm:pt modelId="{79338E2F-ED32-4AF5-858D-50D7B16DF7F8}" type="sibTrans" cxnId="{5AB196BB-2AE0-44A4-83D5-D73E972557FA}">
      <dgm:prSet/>
      <dgm:spPr/>
      <dgm:t>
        <a:bodyPr/>
        <a:lstStyle/>
        <a:p>
          <a:endParaRPr lang="en-GB"/>
        </a:p>
      </dgm:t>
    </dgm:pt>
    <dgm:pt modelId="{41239A11-5B24-4ED2-AB58-688534AD6213}" type="pres">
      <dgm:prSet presAssocID="{86F968E1-2AF5-4DAA-99EC-61B7DFEFC983}" presName="Name0" presStyleCnt="0">
        <dgm:presLayoutVars>
          <dgm:dir/>
          <dgm:resizeHandles val="exact"/>
        </dgm:presLayoutVars>
      </dgm:prSet>
      <dgm:spPr/>
    </dgm:pt>
    <dgm:pt modelId="{605F18AD-10FF-439D-9A74-3253F39E2E35}" type="pres">
      <dgm:prSet presAssocID="{63563B35-6E8E-435D-8FB5-A572EE2631B7}" presName="parTxOnly" presStyleLbl="node1" presStyleIdx="0" presStyleCnt="5">
        <dgm:presLayoutVars>
          <dgm:bulletEnabled val="1"/>
        </dgm:presLayoutVars>
      </dgm:prSet>
      <dgm:spPr/>
    </dgm:pt>
    <dgm:pt modelId="{1E98490C-9C4E-48D5-B43A-3D0E23FDB47E}" type="pres">
      <dgm:prSet presAssocID="{705AFAFB-86BB-442F-BF34-DBB5D5302597}" presName="parSpace" presStyleCnt="0"/>
      <dgm:spPr/>
    </dgm:pt>
    <dgm:pt modelId="{9999FB93-0E8E-4C68-9933-BF992438FA16}" type="pres">
      <dgm:prSet presAssocID="{A84532E4-05D4-4F09-A359-FE468F316552}" presName="parTxOnly" presStyleLbl="node1" presStyleIdx="1" presStyleCnt="5">
        <dgm:presLayoutVars>
          <dgm:bulletEnabled val="1"/>
        </dgm:presLayoutVars>
      </dgm:prSet>
      <dgm:spPr/>
    </dgm:pt>
    <dgm:pt modelId="{82C29D1A-9B9C-4043-B735-6FA7CB7182C5}" type="pres">
      <dgm:prSet presAssocID="{79338E2F-ED32-4AF5-858D-50D7B16DF7F8}" presName="parSpace" presStyleCnt="0"/>
      <dgm:spPr/>
    </dgm:pt>
    <dgm:pt modelId="{C58515A3-CE0A-4AC3-88D7-B1F9B0CCD696}" type="pres">
      <dgm:prSet presAssocID="{B470184B-27F3-4D6B-9B64-B62A8839D9C4}" presName="parTxOnly" presStyleLbl="node1" presStyleIdx="2" presStyleCnt="5">
        <dgm:presLayoutVars>
          <dgm:bulletEnabled val="1"/>
        </dgm:presLayoutVars>
      </dgm:prSet>
      <dgm:spPr/>
    </dgm:pt>
    <dgm:pt modelId="{E4C88DE8-F12D-4E7E-99E1-DE82247E19B0}" type="pres">
      <dgm:prSet presAssocID="{C832D778-C4F3-4FB4-9BD4-FDF26881965A}" presName="parSpace" presStyleCnt="0"/>
      <dgm:spPr/>
    </dgm:pt>
    <dgm:pt modelId="{3EC0C6BF-A75E-4BCB-BDDC-15FB82A364BD}" type="pres">
      <dgm:prSet presAssocID="{997888EE-A402-49AE-8AD9-37A35D8D1C84}" presName="parTxOnly" presStyleLbl="node1" presStyleIdx="3" presStyleCnt="5">
        <dgm:presLayoutVars>
          <dgm:bulletEnabled val="1"/>
        </dgm:presLayoutVars>
      </dgm:prSet>
      <dgm:spPr/>
    </dgm:pt>
    <dgm:pt modelId="{45E0A6E1-F52D-436C-B6BB-243162DF9F6F}" type="pres">
      <dgm:prSet presAssocID="{31DA8DCF-2768-4B2A-9594-DD0D4B52155B}" presName="parSpace" presStyleCnt="0"/>
      <dgm:spPr/>
    </dgm:pt>
    <dgm:pt modelId="{13617D57-65C7-4AF2-BB7F-68637CEEECFA}" type="pres">
      <dgm:prSet presAssocID="{597D4326-4801-48CD-A131-F7947FC67185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FDFDE111-8708-42E9-A56F-9E6DA05E567F}" type="presOf" srcId="{63563B35-6E8E-435D-8FB5-A572EE2631B7}" destId="{605F18AD-10FF-439D-9A74-3253F39E2E35}" srcOrd="0" destOrd="0" presId="urn:microsoft.com/office/officeart/2005/8/layout/hChevron3"/>
    <dgm:cxn modelId="{4B069733-2D7E-46B5-8F02-BBA186313338}" srcId="{86F968E1-2AF5-4DAA-99EC-61B7DFEFC983}" destId="{597D4326-4801-48CD-A131-F7947FC67185}" srcOrd="4" destOrd="0" parTransId="{C4DABBCE-DDD1-45EA-947C-E11E22E20DFF}" sibTransId="{898E599E-F6AC-4651-9949-AAD3C71EBA27}"/>
    <dgm:cxn modelId="{797CE541-F2B7-4083-8673-F75ADAE423FF}" type="presOf" srcId="{B470184B-27F3-4D6B-9B64-B62A8839D9C4}" destId="{C58515A3-CE0A-4AC3-88D7-B1F9B0CCD696}" srcOrd="0" destOrd="0" presId="urn:microsoft.com/office/officeart/2005/8/layout/hChevron3"/>
    <dgm:cxn modelId="{9F6F4343-F4E3-4C6C-91B3-2F0D00DDCD82}" type="presOf" srcId="{86F968E1-2AF5-4DAA-99EC-61B7DFEFC983}" destId="{41239A11-5B24-4ED2-AB58-688534AD6213}" srcOrd="0" destOrd="0" presId="urn:microsoft.com/office/officeart/2005/8/layout/hChevron3"/>
    <dgm:cxn modelId="{E7DFD349-CD4A-45CE-8A12-1A4D072E26E4}" type="presOf" srcId="{597D4326-4801-48CD-A131-F7947FC67185}" destId="{13617D57-65C7-4AF2-BB7F-68637CEEECFA}" srcOrd="0" destOrd="0" presId="urn:microsoft.com/office/officeart/2005/8/layout/hChevron3"/>
    <dgm:cxn modelId="{B885135F-5E65-4DFA-8604-31C54528E6A0}" srcId="{86F968E1-2AF5-4DAA-99EC-61B7DFEFC983}" destId="{63563B35-6E8E-435D-8FB5-A572EE2631B7}" srcOrd="0" destOrd="0" parTransId="{D3555BCE-D974-43E6-8EC1-29E684F336E3}" sibTransId="{705AFAFB-86BB-442F-BF34-DBB5D5302597}"/>
    <dgm:cxn modelId="{31729F73-2EF6-49FF-B995-368E22FEBD12}" type="presOf" srcId="{997888EE-A402-49AE-8AD9-37A35D8D1C84}" destId="{3EC0C6BF-A75E-4BCB-BDDC-15FB82A364BD}" srcOrd="0" destOrd="0" presId="urn:microsoft.com/office/officeart/2005/8/layout/hChevron3"/>
    <dgm:cxn modelId="{D782DF85-8079-4433-9C77-FA144629C830}" srcId="{86F968E1-2AF5-4DAA-99EC-61B7DFEFC983}" destId="{997888EE-A402-49AE-8AD9-37A35D8D1C84}" srcOrd="3" destOrd="0" parTransId="{29DFF8B5-4F8B-41B1-A8A7-2F12D3B76452}" sibTransId="{31DA8DCF-2768-4B2A-9594-DD0D4B52155B}"/>
    <dgm:cxn modelId="{5AB196BB-2AE0-44A4-83D5-D73E972557FA}" srcId="{86F968E1-2AF5-4DAA-99EC-61B7DFEFC983}" destId="{A84532E4-05D4-4F09-A359-FE468F316552}" srcOrd="1" destOrd="0" parTransId="{1E461B3B-8B8A-4A1E-93FA-BABE2F2365E3}" sibTransId="{79338E2F-ED32-4AF5-858D-50D7B16DF7F8}"/>
    <dgm:cxn modelId="{F1A6ECBE-3FCB-4C4F-A1E8-526EC603DEB5}" srcId="{86F968E1-2AF5-4DAA-99EC-61B7DFEFC983}" destId="{B470184B-27F3-4D6B-9B64-B62A8839D9C4}" srcOrd="2" destOrd="0" parTransId="{F41946DA-B0E5-4D31-9F10-73591699F683}" sibTransId="{C832D778-C4F3-4FB4-9BD4-FDF26881965A}"/>
    <dgm:cxn modelId="{B62E9CDA-3009-4343-AD55-B02B16EB0DA7}" type="presOf" srcId="{A84532E4-05D4-4F09-A359-FE468F316552}" destId="{9999FB93-0E8E-4C68-9933-BF992438FA16}" srcOrd="0" destOrd="0" presId="urn:microsoft.com/office/officeart/2005/8/layout/hChevron3"/>
    <dgm:cxn modelId="{7684E67D-5D0D-4F88-A9E7-8F50072437F1}" type="presParOf" srcId="{41239A11-5B24-4ED2-AB58-688534AD6213}" destId="{605F18AD-10FF-439D-9A74-3253F39E2E35}" srcOrd="0" destOrd="0" presId="urn:microsoft.com/office/officeart/2005/8/layout/hChevron3"/>
    <dgm:cxn modelId="{69E641EF-7705-4750-AB6B-8941FF136B8A}" type="presParOf" srcId="{41239A11-5B24-4ED2-AB58-688534AD6213}" destId="{1E98490C-9C4E-48D5-B43A-3D0E23FDB47E}" srcOrd="1" destOrd="0" presId="urn:microsoft.com/office/officeart/2005/8/layout/hChevron3"/>
    <dgm:cxn modelId="{E8D903D4-5124-4E36-8D49-DB72B2482128}" type="presParOf" srcId="{41239A11-5B24-4ED2-AB58-688534AD6213}" destId="{9999FB93-0E8E-4C68-9933-BF992438FA16}" srcOrd="2" destOrd="0" presId="urn:microsoft.com/office/officeart/2005/8/layout/hChevron3"/>
    <dgm:cxn modelId="{28AC9395-E842-4B51-A24F-342A76484DEC}" type="presParOf" srcId="{41239A11-5B24-4ED2-AB58-688534AD6213}" destId="{82C29D1A-9B9C-4043-B735-6FA7CB7182C5}" srcOrd="3" destOrd="0" presId="urn:microsoft.com/office/officeart/2005/8/layout/hChevron3"/>
    <dgm:cxn modelId="{B24FD4A4-A6CB-405A-BC24-F5133B96385B}" type="presParOf" srcId="{41239A11-5B24-4ED2-AB58-688534AD6213}" destId="{C58515A3-CE0A-4AC3-88D7-B1F9B0CCD696}" srcOrd="4" destOrd="0" presId="urn:microsoft.com/office/officeart/2005/8/layout/hChevron3"/>
    <dgm:cxn modelId="{69381317-4B8D-4211-8142-9B13DD489755}" type="presParOf" srcId="{41239A11-5B24-4ED2-AB58-688534AD6213}" destId="{E4C88DE8-F12D-4E7E-99E1-DE82247E19B0}" srcOrd="5" destOrd="0" presId="urn:microsoft.com/office/officeart/2005/8/layout/hChevron3"/>
    <dgm:cxn modelId="{DCCB2889-EBAD-4D75-9CD0-A267C0C31D83}" type="presParOf" srcId="{41239A11-5B24-4ED2-AB58-688534AD6213}" destId="{3EC0C6BF-A75E-4BCB-BDDC-15FB82A364BD}" srcOrd="6" destOrd="0" presId="urn:microsoft.com/office/officeart/2005/8/layout/hChevron3"/>
    <dgm:cxn modelId="{1D9ABACE-EA7F-4121-AFAB-6309D14777D7}" type="presParOf" srcId="{41239A11-5B24-4ED2-AB58-688534AD6213}" destId="{45E0A6E1-F52D-436C-B6BB-243162DF9F6F}" srcOrd="7" destOrd="0" presId="urn:microsoft.com/office/officeart/2005/8/layout/hChevron3"/>
    <dgm:cxn modelId="{1284EB30-B077-4995-A0B3-26C3B4921DFA}" type="presParOf" srcId="{41239A11-5B24-4ED2-AB58-688534AD6213}" destId="{13617D57-65C7-4AF2-BB7F-68637CEEECFA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1641A-0EF2-45FC-ABF1-44BF58CAADC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6A014F0-1979-4602-87FB-7D456DDF6AE2}">
      <dgm:prSet phldrT="[Text]" phldr="0" custT="1"/>
      <dgm:spPr>
        <a:solidFill>
          <a:srgbClr val="A99FEA">
            <a:alpha val="40147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Begrijpen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8B3E876A-89DE-46C4-97E4-CAF7E22655BB}" type="parTrans" cxnId="{9BA1235B-7D07-4DDF-85ED-5579C716FC45}">
      <dgm:prSet/>
      <dgm:spPr/>
      <dgm:t>
        <a:bodyPr/>
        <a:lstStyle/>
        <a:p>
          <a:endParaRPr lang="en-GB"/>
        </a:p>
      </dgm:t>
    </dgm:pt>
    <dgm:pt modelId="{68F42193-61ED-46C0-AD50-48D4EAFE3500}" type="sibTrans" cxnId="{9BA1235B-7D07-4DDF-85ED-5579C716FC45}">
      <dgm:prSet/>
      <dgm:spPr/>
      <dgm:t>
        <a:bodyPr/>
        <a:lstStyle/>
        <a:p>
          <a:endParaRPr lang="en-GB"/>
        </a:p>
      </dgm:t>
    </dgm:pt>
    <dgm:pt modelId="{C4A6E0AC-1F09-4D19-AADB-D67E6B05D1CA}">
      <dgm:prSet phldrT="[Text]" phldr="0" custT="1"/>
      <dgm:spPr>
        <a:solidFill>
          <a:srgbClr val="A99FEA">
            <a:alpha val="59841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Onthouden</a:t>
          </a:r>
          <a:r>
            <a:rPr lang="en-GB" sz="35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E17ABBD5-A1D1-43AE-B91A-A6B2E5D5459B}" type="parTrans" cxnId="{61146074-7B62-4EE4-B27A-F77F8E6DF2D9}">
      <dgm:prSet/>
      <dgm:spPr/>
      <dgm:t>
        <a:bodyPr/>
        <a:lstStyle/>
        <a:p>
          <a:endParaRPr lang="en-GB"/>
        </a:p>
      </dgm:t>
    </dgm:pt>
    <dgm:pt modelId="{191AFD9B-7E9A-4678-87A9-C24175D22861}" type="sibTrans" cxnId="{61146074-7B62-4EE4-B27A-F77F8E6DF2D9}">
      <dgm:prSet/>
      <dgm:spPr/>
      <dgm:t>
        <a:bodyPr/>
        <a:lstStyle/>
        <a:p>
          <a:endParaRPr lang="en-GB"/>
        </a:p>
      </dgm:t>
    </dgm:pt>
    <dgm:pt modelId="{4897A3C4-38CE-469D-B33E-09809BD6627A}">
      <dgm:prSet phldrT="[Text]" phldr="0" custT="1"/>
      <dgm:spPr>
        <a:solidFill>
          <a:srgbClr val="A99FEA">
            <a:alpha val="79686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Motivatie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0E7DFFBF-BBC3-4D62-B36D-519D8AC754FF}" type="parTrans" cxnId="{CE27615F-3FC7-4A29-B593-52A9EA9022A9}">
      <dgm:prSet/>
      <dgm:spPr/>
      <dgm:t>
        <a:bodyPr/>
        <a:lstStyle/>
        <a:p>
          <a:endParaRPr lang="en-GB"/>
        </a:p>
      </dgm:t>
    </dgm:pt>
    <dgm:pt modelId="{2B43ABD0-0912-4ABB-8B06-2F0AEB555F87}" type="sibTrans" cxnId="{CE27615F-3FC7-4A29-B593-52A9EA9022A9}">
      <dgm:prSet/>
      <dgm:spPr/>
      <dgm:t>
        <a:bodyPr/>
        <a:lstStyle/>
        <a:p>
          <a:endParaRPr lang="en-GB"/>
        </a:p>
      </dgm:t>
    </dgm:pt>
    <dgm:pt modelId="{B8AE2E68-9C4F-4981-B410-74D2BF4216EF}">
      <dgm:prSet phldr="0" custT="1"/>
      <dgm:spPr>
        <a:solidFill>
          <a:srgbClr val="A99FEA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sz="3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Ondersteuning</a:t>
          </a:r>
          <a:r>
            <a:rPr lang="en-GB" sz="3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</a:p>
      </dgm:t>
    </dgm:pt>
    <dgm:pt modelId="{F071FCDC-09D0-40E5-9CE3-2CF57156E228}" type="parTrans" cxnId="{9AA656D9-995F-4CA3-A339-9BF4BBC9E2AD}">
      <dgm:prSet/>
      <dgm:spPr/>
      <dgm:t>
        <a:bodyPr/>
        <a:lstStyle/>
        <a:p>
          <a:endParaRPr lang="en-GB"/>
        </a:p>
      </dgm:t>
    </dgm:pt>
    <dgm:pt modelId="{E74141AE-E764-43F4-BD83-467237095B7F}" type="sibTrans" cxnId="{9AA656D9-995F-4CA3-A339-9BF4BBC9E2AD}">
      <dgm:prSet/>
      <dgm:spPr/>
      <dgm:t>
        <a:bodyPr/>
        <a:lstStyle/>
        <a:p>
          <a:endParaRPr lang="en-GB"/>
        </a:p>
      </dgm:t>
    </dgm:pt>
    <dgm:pt modelId="{BE46CD5D-8787-4ED7-A407-636B9AF23EBB}" type="pres">
      <dgm:prSet presAssocID="{F251641A-0EF2-45FC-ABF1-44BF58CAADC7}" presName="Name0" presStyleCnt="0">
        <dgm:presLayoutVars>
          <dgm:dir/>
          <dgm:resizeHandles val="exact"/>
        </dgm:presLayoutVars>
      </dgm:prSet>
      <dgm:spPr/>
    </dgm:pt>
    <dgm:pt modelId="{8D0A342C-8D32-46B8-951D-72B142C64C3F}" type="pres">
      <dgm:prSet presAssocID="{16A014F0-1979-4602-87FB-7D456DDF6AE2}" presName="parTxOnly" presStyleLbl="node1" presStyleIdx="0" presStyleCnt="4">
        <dgm:presLayoutVars>
          <dgm:bulletEnabled val="1"/>
        </dgm:presLayoutVars>
      </dgm:prSet>
      <dgm:spPr/>
    </dgm:pt>
    <dgm:pt modelId="{3B48B78A-5F9B-4506-B9C2-06D65ED1733F}" type="pres">
      <dgm:prSet presAssocID="{68F42193-61ED-46C0-AD50-48D4EAFE3500}" presName="parSpace" presStyleCnt="0"/>
      <dgm:spPr/>
    </dgm:pt>
    <dgm:pt modelId="{74B86679-6868-4DCC-85C2-0845EEACE5D0}" type="pres">
      <dgm:prSet presAssocID="{C4A6E0AC-1F09-4D19-AADB-D67E6B05D1CA}" presName="parTxOnly" presStyleLbl="node1" presStyleIdx="1" presStyleCnt="4">
        <dgm:presLayoutVars>
          <dgm:bulletEnabled val="1"/>
        </dgm:presLayoutVars>
      </dgm:prSet>
      <dgm:spPr/>
    </dgm:pt>
    <dgm:pt modelId="{3995FE7B-1B56-4E31-BADC-9E5F6D2067DB}" type="pres">
      <dgm:prSet presAssocID="{191AFD9B-7E9A-4678-87A9-C24175D22861}" presName="parSpace" presStyleCnt="0"/>
      <dgm:spPr/>
    </dgm:pt>
    <dgm:pt modelId="{313F4002-2ABB-4B1D-9880-255F297973F5}" type="pres">
      <dgm:prSet presAssocID="{4897A3C4-38CE-469D-B33E-09809BD6627A}" presName="parTxOnly" presStyleLbl="node1" presStyleIdx="2" presStyleCnt="4">
        <dgm:presLayoutVars>
          <dgm:bulletEnabled val="1"/>
        </dgm:presLayoutVars>
      </dgm:prSet>
      <dgm:spPr/>
    </dgm:pt>
    <dgm:pt modelId="{454027E7-921A-4B35-B912-DF59F798DE2F}" type="pres">
      <dgm:prSet presAssocID="{2B43ABD0-0912-4ABB-8B06-2F0AEB555F87}" presName="parSpace" presStyleCnt="0"/>
      <dgm:spPr/>
    </dgm:pt>
    <dgm:pt modelId="{A874B915-01A6-4774-BDD0-030C61E80750}" type="pres">
      <dgm:prSet presAssocID="{B8AE2E68-9C4F-4981-B410-74D2BF4216E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A18C727-3BE3-4C17-BAED-567A7DDFAFFC}" type="presOf" srcId="{C4A6E0AC-1F09-4D19-AADB-D67E6B05D1CA}" destId="{74B86679-6868-4DCC-85C2-0845EEACE5D0}" srcOrd="0" destOrd="0" presId="urn:microsoft.com/office/officeart/2005/8/layout/hChevron3"/>
    <dgm:cxn modelId="{9BA1235B-7D07-4DDF-85ED-5579C716FC45}" srcId="{F251641A-0EF2-45FC-ABF1-44BF58CAADC7}" destId="{16A014F0-1979-4602-87FB-7D456DDF6AE2}" srcOrd="0" destOrd="0" parTransId="{8B3E876A-89DE-46C4-97E4-CAF7E22655BB}" sibTransId="{68F42193-61ED-46C0-AD50-48D4EAFE3500}"/>
    <dgm:cxn modelId="{CE27615F-3FC7-4A29-B593-52A9EA9022A9}" srcId="{F251641A-0EF2-45FC-ABF1-44BF58CAADC7}" destId="{4897A3C4-38CE-469D-B33E-09809BD6627A}" srcOrd="2" destOrd="0" parTransId="{0E7DFFBF-BBC3-4D62-B36D-519D8AC754FF}" sibTransId="{2B43ABD0-0912-4ABB-8B06-2F0AEB555F87}"/>
    <dgm:cxn modelId="{61146074-7B62-4EE4-B27A-F77F8E6DF2D9}" srcId="{F251641A-0EF2-45FC-ABF1-44BF58CAADC7}" destId="{C4A6E0AC-1F09-4D19-AADB-D67E6B05D1CA}" srcOrd="1" destOrd="0" parTransId="{E17ABBD5-A1D1-43AE-B91A-A6B2E5D5459B}" sibTransId="{191AFD9B-7E9A-4678-87A9-C24175D22861}"/>
    <dgm:cxn modelId="{8BC6B482-BBBE-4581-9C4B-B2DED6D43E48}" type="presOf" srcId="{4897A3C4-38CE-469D-B33E-09809BD6627A}" destId="{313F4002-2ABB-4B1D-9880-255F297973F5}" srcOrd="0" destOrd="0" presId="urn:microsoft.com/office/officeart/2005/8/layout/hChevron3"/>
    <dgm:cxn modelId="{9E290690-8E39-41BB-8BF2-2874C942A806}" type="presOf" srcId="{F251641A-0EF2-45FC-ABF1-44BF58CAADC7}" destId="{BE46CD5D-8787-4ED7-A407-636B9AF23EBB}" srcOrd="0" destOrd="0" presId="urn:microsoft.com/office/officeart/2005/8/layout/hChevron3"/>
    <dgm:cxn modelId="{D014C59D-0ED2-4BD2-882A-65D15537210B}" type="presOf" srcId="{16A014F0-1979-4602-87FB-7D456DDF6AE2}" destId="{8D0A342C-8D32-46B8-951D-72B142C64C3F}" srcOrd="0" destOrd="0" presId="urn:microsoft.com/office/officeart/2005/8/layout/hChevron3"/>
    <dgm:cxn modelId="{9AA656D9-995F-4CA3-A339-9BF4BBC9E2AD}" srcId="{F251641A-0EF2-45FC-ABF1-44BF58CAADC7}" destId="{B8AE2E68-9C4F-4981-B410-74D2BF4216EF}" srcOrd="3" destOrd="0" parTransId="{F071FCDC-09D0-40E5-9CE3-2CF57156E228}" sibTransId="{E74141AE-E764-43F4-BD83-467237095B7F}"/>
    <dgm:cxn modelId="{FE4AEAE5-7BD2-45FC-B066-56BA4253F788}" type="presOf" srcId="{B8AE2E68-9C4F-4981-B410-74D2BF4216EF}" destId="{A874B915-01A6-4774-BDD0-030C61E80750}" srcOrd="0" destOrd="0" presId="urn:microsoft.com/office/officeart/2005/8/layout/hChevron3"/>
    <dgm:cxn modelId="{D5B5AE31-D824-410D-9B17-8A5C1A289EC6}" type="presParOf" srcId="{BE46CD5D-8787-4ED7-A407-636B9AF23EBB}" destId="{8D0A342C-8D32-46B8-951D-72B142C64C3F}" srcOrd="0" destOrd="0" presId="urn:microsoft.com/office/officeart/2005/8/layout/hChevron3"/>
    <dgm:cxn modelId="{0B9875D1-E7E8-49F9-840F-E884F329EDC2}" type="presParOf" srcId="{BE46CD5D-8787-4ED7-A407-636B9AF23EBB}" destId="{3B48B78A-5F9B-4506-B9C2-06D65ED1733F}" srcOrd="1" destOrd="0" presId="urn:microsoft.com/office/officeart/2005/8/layout/hChevron3"/>
    <dgm:cxn modelId="{768444EE-6F8B-4997-B3ED-B65655E9C952}" type="presParOf" srcId="{BE46CD5D-8787-4ED7-A407-636B9AF23EBB}" destId="{74B86679-6868-4DCC-85C2-0845EEACE5D0}" srcOrd="2" destOrd="0" presId="urn:microsoft.com/office/officeart/2005/8/layout/hChevron3"/>
    <dgm:cxn modelId="{F62D5E37-A041-430A-BB68-A9E4ABC71598}" type="presParOf" srcId="{BE46CD5D-8787-4ED7-A407-636B9AF23EBB}" destId="{3995FE7B-1B56-4E31-BADC-9E5F6D2067DB}" srcOrd="3" destOrd="0" presId="urn:microsoft.com/office/officeart/2005/8/layout/hChevron3"/>
    <dgm:cxn modelId="{82F9DEC7-EF62-4772-9EEF-E7EEC062C80A}" type="presParOf" srcId="{BE46CD5D-8787-4ED7-A407-636B9AF23EBB}" destId="{313F4002-2ABB-4B1D-9880-255F297973F5}" srcOrd="4" destOrd="0" presId="urn:microsoft.com/office/officeart/2005/8/layout/hChevron3"/>
    <dgm:cxn modelId="{8A5F406C-1D29-4FB7-AA2E-8EF39270EBF8}" type="presParOf" srcId="{BE46CD5D-8787-4ED7-A407-636B9AF23EBB}" destId="{454027E7-921A-4B35-B912-DF59F798DE2F}" srcOrd="5" destOrd="0" presId="urn:microsoft.com/office/officeart/2005/8/layout/hChevron3"/>
    <dgm:cxn modelId="{ECAF00E3-A332-4B6F-9973-EC5714C0E9D3}" type="presParOf" srcId="{BE46CD5D-8787-4ED7-A407-636B9AF23EBB}" destId="{A874B915-01A6-4774-BDD0-030C61E8075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1641A-0EF2-45FC-ABF1-44BF58CAADC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16A014F0-1979-4602-87FB-7D456DDF6AE2}">
      <dgm:prSet phldrT="[Text]" phldr="0" custT="1"/>
      <dgm:spPr>
        <a:solidFill>
          <a:srgbClr val="A99FEA">
            <a:alpha val="40147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Begrijpen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8B3E876A-89DE-46C4-97E4-CAF7E22655BB}" type="parTrans" cxnId="{9BA1235B-7D07-4DDF-85ED-5579C716FC45}">
      <dgm:prSet/>
      <dgm:spPr/>
      <dgm:t>
        <a:bodyPr/>
        <a:lstStyle/>
        <a:p>
          <a:endParaRPr lang="en-GB"/>
        </a:p>
      </dgm:t>
    </dgm:pt>
    <dgm:pt modelId="{68F42193-61ED-46C0-AD50-48D4EAFE3500}" type="sibTrans" cxnId="{9BA1235B-7D07-4DDF-85ED-5579C716FC45}">
      <dgm:prSet/>
      <dgm:spPr/>
      <dgm:t>
        <a:bodyPr/>
        <a:lstStyle/>
        <a:p>
          <a:endParaRPr lang="en-GB"/>
        </a:p>
      </dgm:t>
    </dgm:pt>
    <dgm:pt modelId="{C4A6E0AC-1F09-4D19-AADB-D67E6B05D1CA}">
      <dgm:prSet phldrT="[Text]" phldr="0" custT="1"/>
      <dgm:spPr>
        <a:solidFill>
          <a:srgbClr val="A99FEA">
            <a:alpha val="59841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Onthouden</a:t>
          </a:r>
          <a:r>
            <a:rPr lang="en-GB" sz="35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E17ABBD5-A1D1-43AE-B91A-A6B2E5D5459B}" type="parTrans" cxnId="{61146074-7B62-4EE4-B27A-F77F8E6DF2D9}">
      <dgm:prSet/>
      <dgm:spPr/>
      <dgm:t>
        <a:bodyPr/>
        <a:lstStyle/>
        <a:p>
          <a:endParaRPr lang="en-GB"/>
        </a:p>
      </dgm:t>
    </dgm:pt>
    <dgm:pt modelId="{191AFD9B-7E9A-4678-87A9-C24175D22861}" type="sibTrans" cxnId="{61146074-7B62-4EE4-B27A-F77F8E6DF2D9}">
      <dgm:prSet/>
      <dgm:spPr/>
      <dgm:t>
        <a:bodyPr/>
        <a:lstStyle/>
        <a:p>
          <a:endParaRPr lang="en-GB"/>
        </a:p>
      </dgm:t>
    </dgm:pt>
    <dgm:pt modelId="{4897A3C4-38CE-469D-B33E-09809BD6627A}">
      <dgm:prSet phldrT="[Text]" phldr="0" custT="1"/>
      <dgm:spPr>
        <a:solidFill>
          <a:srgbClr val="A99FEA">
            <a:alpha val="79686"/>
          </a:srgbClr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GB" sz="44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Motivatie</a:t>
          </a:r>
          <a:endParaRPr lang="en-GB" sz="3500" dirty="0">
            <a:solidFill>
              <a:schemeClr val="bg2">
                <a:lumMod val="10000"/>
              </a:schemeClr>
            </a:solidFill>
          </a:endParaRPr>
        </a:p>
      </dgm:t>
    </dgm:pt>
    <dgm:pt modelId="{0E7DFFBF-BBC3-4D62-B36D-519D8AC754FF}" type="parTrans" cxnId="{CE27615F-3FC7-4A29-B593-52A9EA9022A9}">
      <dgm:prSet/>
      <dgm:spPr/>
      <dgm:t>
        <a:bodyPr/>
        <a:lstStyle/>
        <a:p>
          <a:endParaRPr lang="en-GB"/>
        </a:p>
      </dgm:t>
    </dgm:pt>
    <dgm:pt modelId="{2B43ABD0-0912-4ABB-8B06-2F0AEB555F87}" type="sibTrans" cxnId="{CE27615F-3FC7-4A29-B593-52A9EA9022A9}">
      <dgm:prSet/>
      <dgm:spPr/>
      <dgm:t>
        <a:bodyPr/>
        <a:lstStyle/>
        <a:p>
          <a:endParaRPr lang="en-GB"/>
        </a:p>
      </dgm:t>
    </dgm:pt>
    <dgm:pt modelId="{B8AE2E68-9C4F-4981-B410-74D2BF4216EF}">
      <dgm:prSet phldr="0" custT="1"/>
      <dgm:spPr>
        <a:solidFill>
          <a:srgbClr val="A99FEA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0"/>
          <a:r>
            <a:rPr lang="en-GB" sz="3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Ondersteuning</a:t>
          </a:r>
          <a:r>
            <a:rPr lang="en-GB" sz="3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</a:p>
      </dgm:t>
    </dgm:pt>
    <dgm:pt modelId="{F071FCDC-09D0-40E5-9CE3-2CF57156E228}" type="parTrans" cxnId="{9AA656D9-995F-4CA3-A339-9BF4BBC9E2AD}">
      <dgm:prSet/>
      <dgm:spPr/>
      <dgm:t>
        <a:bodyPr/>
        <a:lstStyle/>
        <a:p>
          <a:endParaRPr lang="en-GB"/>
        </a:p>
      </dgm:t>
    </dgm:pt>
    <dgm:pt modelId="{E74141AE-E764-43F4-BD83-467237095B7F}" type="sibTrans" cxnId="{9AA656D9-995F-4CA3-A339-9BF4BBC9E2AD}">
      <dgm:prSet/>
      <dgm:spPr/>
      <dgm:t>
        <a:bodyPr/>
        <a:lstStyle/>
        <a:p>
          <a:endParaRPr lang="en-GB"/>
        </a:p>
      </dgm:t>
    </dgm:pt>
    <dgm:pt modelId="{BE46CD5D-8787-4ED7-A407-636B9AF23EBB}" type="pres">
      <dgm:prSet presAssocID="{F251641A-0EF2-45FC-ABF1-44BF58CAADC7}" presName="Name0" presStyleCnt="0">
        <dgm:presLayoutVars>
          <dgm:dir/>
          <dgm:resizeHandles val="exact"/>
        </dgm:presLayoutVars>
      </dgm:prSet>
      <dgm:spPr/>
    </dgm:pt>
    <dgm:pt modelId="{8D0A342C-8D32-46B8-951D-72B142C64C3F}" type="pres">
      <dgm:prSet presAssocID="{16A014F0-1979-4602-87FB-7D456DDF6AE2}" presName="parTxOnly" presStyleLbl="node1" presStyleIdx="0" presStyleCnt="4">
        <dgm:presLayoutVars>
          <dgm:bulletEnabled val="1"/>
        </dgm:presLayoutVars>
      </dgm:prSet>
      <dgm:spPr/>
    </dgm:pt>
    <dgm:pt modelId="{3B48B78A-5F9B-4506-B9C2-06D65ED1733F}" type="pres">
      <dgm:prSet presAssocID="{68F42193-61ED-46C0-AD50-48D4EAFE3500}" presName="parSpace" presStyleCnt="0"/>
      <dgm:spPr/>
    </dgm:pt>
    <dgm:pt modelId="{74B86679-6868-4DCC-85C2-0845EEACE5D0}" type="pres">
      <dgm:prSet presAssocID="{C4A6E0AC-1F09-4D19-AADB-D67E6B05D1CA}" presName="parTxOnly" presStyleLbl="node1" presStyleIdx="1" presStyleCnt="4">
        <dgm:presLayoutVars>
          <dgm:bulletEnabled val="1"/>
        </dgm:presLayoutVars>
      </dgm:prSet>
      <dgm:spPr/>
    </dgm:pt>
    <dgm:pt modelId="{3995FE7B-1B56-4E31-BADC-9E5F6D2067DB}" type="pres">
      <dgm:prSet presAssocID="{191AFD9B-7E9A-4678-87A9-C24175D22861}" presName="parSpace" presStyleCnt="0"/>
      <dgm:spPr/>
    </dgm:pt>
    <dgm:pt modelId="{313F4002-2ABB-4B1D-9880-255F297973F5}" type="pres">
      <dgm:prSet presAssocID="{4897A3C4-38CE-469D-B33E-09809BD6627A}" presName="parTxOnly" presStyleLbl="node1" presStyleIdx="2" presStyleCnt="4">
        <dgm:presLayoutVars>
          <dgm:bulletEnabled val="1"/>
        </dgm:presLayoutVars>
      </dgm:prSet>
      <dgm:spPr/>
    </dgm:pt>
    <dgm:pt modelId="{454027E7-921A-4B35-B912-DF59F798DE2F}" type="pres">
      <dgm:prSet presAssocID="{2B43ABD0-0912-4ABB-8B06-2F0AEB555F87}" presName="parSpace" presStyleCnt="0"/>
      <dgm:spPr/>
    </dgm:pt>
    <dgm:pt modelId="{A874B915-01A6-4774-BDD0-030C61E80750}" type="pres">
      <dgm:prSet presAssocID="{B8AE2E68-9C4F-4981-B410-74D2BF4216EF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A18C727-3BE3-4C17-BAED-567A7DDFAFFC}" type="presOf" srcId="{C4A6E0AC-1F09-4D19-AADB-D67E6B05D1CA}" destId="{74B86679-6868-4DCC-85C2-0845EEACE5D0}" srcOrd="0" destOrd="0" presId="urn:microsoft.com/office/officeart/2005/8/layout/hChevron3"/>
    <dgm:cxn modelId="{9BA1235B-7D07-4DDF-85ED-5579C716FC45}" srcId="{F251641A-0EF2-45FC-ABF1-44BF58CAADC7}" destId="{16A014F0-1979-4602-87FB-7D456DDF6AE2}" srcOrd="0" destOrd="0" parTransId="{8B3E876A-89DE-46C4-97E4-CAF7E22655BB}" sibTransId="{68F42193-61ED-46C0-AD50-48D4EAFE3500}"/>
    <dgm:cxn modelId="{CE27615F-3FC7-4A29-B593-52A9EA9022A9}" srcId="{F251641A-0EF2-45FC-ABF1-44BF58CAADC7}" destId="{4897A3C4-38CE-469D-B33E-09809BD6627A}" srcOrd="2" destOrd="0" parTransId="{0E7DFFBF-BBC3-4D62-B36D-519D8AC754FF}" sibTransId="{2B43ABD0-0912-4ABB-8B06-2F0AEB555F87}"/>
    <dgm:cxn modelId="{61146074-7B62-4EE4-B27A-F77F8E6DF2D9}" srcId="{F251641A-0EF2-45FC-ABF1-44BF58CAADC7}" destId="{C4A6E0AC-1F09-4D19-AADB-D67E6B05D1CA}" srcOrd="1" destOrd="0" parTransId="{E17ABBD5-A1D1-43AE-B91A-A6B2E5D5459B}" sibTransId="{191AFD9B-7E9A-4678-87A9-C24175D22861}"/>
    <dgm:cxn modelId="{8BC6B482-BBBE-4581-9C4B-B2DED6D43E48}" type="presOf" srcId="{4897A3C4-38CE-469D-B33E-09809BD6627A}" destId="{313F4002-2ABB-4B1D-9880-255F297973F5}" srcOrd="0" destOrd="0" presId="urn:microsoft.com/office/officeart/2005/8/layout/hChevron3"/>
    <dgm:cxn modelId="{9E290690-8E39-41BB-8BF2-2874C942A806}" type="presOf" srcId="{F251641A-0EF2-45FC-ABF1-44BF58CAADC7}" destId="{BE46CD5D-8787-4ED7-A407-636B9AF23EBB}" srcOrd="0" destOrd="0" presId="urn:microsoft.com/office/officeart/2005/8/layout/hChevron3"/>
    <dgm:cxn modelId="{D014C59D-0ED2-4BD2-882A-65D15537210B}" type="presOf" srcId="{16A014F0-1979-4602-87FB-7D456DDF6AE2}" destId="{8D0A342C-8D32-46B8-951D-72B142C64C3F}" srcOrd="0" destOrd="0" presId="urn:microsoft.com/office/officeart/2005/8/layout/hChevron3"/>
    <dgm:cxn modelId="{9AA656D9-995F-4CA3-A339-9BF4BBC9E2AD}" srcId="{F251641A-0EF2-45FC-ABF1-44BF58CAADC7}" destId="{B8AE2E68-9C4F-4981-B410-74D2BF4216EF}" srcOrd="3" destOrd="0" parTransId="{F071FCDC-09D0-40E5-9CE3-2CF57156E228}" sibTransId="{E74141AE-E764-43F4-BD83-467237095B7F}"/>
    <dgm:cxn modelId="{FE4AEAE5-7BD2-45FC-B066-56BA4253F788}" type="presOf" srcId="{B8AE2E68-9C4F-4981-B410-74D2BF4216EF}" destId="{A874B915-01A6-4774-BDD0-030C61E80750}" srcOrd="0" destOrd="0" presId="urn:microsoft.com/office/officeart/2005/8/layout/hChevron3"/>
    <dgm:cxn modelId="{D5B5AE31-D824-410D-9B17-8A5C1A289EC6}" type="presParOf" srcId="{BE46CD5D-8787-4ED7-A407-636B9AF23EBB}" destId="{8D0A342C-8D32-46B8-951D-72B142C64C3F}" srcOrd="0" destOrd="0" presId="urn:microsoft.com/office/officeart/2005/8/layout/hChevron3"/>
    <dgm:cxn modelId="{0B9875D1-E7E8-49F9-840F-E884F329EDC2}" type="presParOf" srcId="{BE46CD5D-8787-4ED7-A407-636B9AF23EBB}" destId="{3B48B78A-5F9B-4506-B9C2-06D65ED1733F}" srcOrd="1" destOrd="0" presId="urn:microsoft.com/office/officeart/2005/8/layout/hChevron3"/>
    <dgm:cxn modelId="{768444EE-6F8B-4997-B3ED-B65655E9C952}" type="presParOf" srcId="{BE46CD5D-8787-4ED7-A407-636B9AF23EBB}" destId="{74B86679-6868-4DCC-85C2-0845EEACE5D0}" srcOrd="2" destOrd="0" presId="urn:microsoft.com/office/officeart/2005/8/layout/hChevron3"/>
    <dgm:cxn modelId="{F62D5E37-A041-430A-BB68-A9E4ABC71598}" type="presParOf" srcId="{BE46CD5D-8787-4ED7-A407-636B9AF23EBB}" destId="{3995FE7B-1B56-4E31-BADC-9E5F6D2067DB}" srcOrd="3" destOrd="0" presId="urn:microsoft.com/office/officeart/2005/8/layout/hChevron3"/>
    <dgm:cxn modelId="{82F9DEC7-EF62-4772-9EEF-E7EEC062C80A}" type="presParOf" srcId="{BE46CD5D-8787-4ED7-A407-636B9AF23EBB}" destId="{313F4002-2ABB-4B1D-9880-255F297973F5}" srcOrd="4" destOrd="0" presId="urn:microsoft.com/office/officeart/2005/8/layout/hChevron3"/>
    <dgm:cxn modelId="{8A5F406C-1D29-4FB7-AA2E-8EF39270EBF8}" type="presParOf" srcId="{BE46CD5D-8787-4ED7-A407-636B9AF23EBB}" destId="{454027E7-921A-4B35-B912-DF59F798DE2F}" srcOrd="5" destOrd="0" presId="urn:microsoft.com/office/officeart/2005/8/layout/hChevron3"/>
    <dgm:cxn modelId="{ECAF00E3-A332-4B6F-9973-EC5714C0E9D3}" type="presParOf" srcId="{BE46CD5D-8787-4ED7-A407-636B9AF23EBB}" destId="{A874B915-01A6-4774-BDD0-030C61E80750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F18AD-10FF-439D-9A74-3253F39E2E35}">
      <dsp:nvSpPr>
        <dsp:cNvPr id="0" name=""/>
        <dsp:cNvSpPr/>
      </dsp:nvSpPr>
      <dsp:spPr>
        <a:xfrm>
          <a:off x="2237" y="1561147"/>
          <a:ext cx="4363587" cy="1745434"/>
        </a:xfrm>
        <a:prstGeom prst="homePlate">
          <a:avLst/>
        </a:prstGeom>
        <a:solidFill>
          <a:srgbClr val="A99FEA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96012" rIns="48006" bIns="9601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Nauwelijks</a:t>
          </a:r>
          <a:r>
            <a:rPr lang="en-GB" sz="3600" kern="1200" dirty="0">
              <a:solidFill>
                <a:schemeClr val="bg2">
                  <a:lumMod val="10000"/>
                </a:schemeClr>
              </a:solidFill>
              <a:latin typeface="Source Sans Pro"/>
            </a:rPr>
            <a:t> of </a:t>
          </a:r>
          <a:r>
            <a:rPr lang="en-GB" sz="36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geen</a:t>
          </a:r>
          <a:endParaRPr lang="en-GB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237" y="1561147"/>
        <a:ext cx="3927229" cy="1745434"/>
      </dsp:txXfrm>
    </dsp:sp>
    <dsp:sp modelId="{9999FB93-0E8E-4C68-9933-BF992438FA16}">
      <dsp:nvSpPr>
        <dsp:cNvPr id="0" name=""/>
        <dsp:cNvSpPr/>
      </dsp:nvSpPr>
      <dsp:spPr>
        <a:xfrm>
          <a:off x="3493107" y="1561147"/>
          <a:ext cx="4363587" cy="1745434"/>
        </a:xfrm>
        <a:prstGeom prst="chevron">
          <a:avLst/>
        </a:prstGeom>
        <a:solidFill>
          <a:srgbClr val="A99FEA">
            <a:alpha val="60000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Source Sans Pro"/>
            </a:rPr>
            <a:t>Zwak </a:t>
          </a:r>
        </a:p>
      </dsp:txBody>
      <dsp:txXfrm>
        <a:off x="4365824" y="1561147"/>
        <a:ext cx="2618153" cy="1745434"/>
      </dsp:txXfrm>
    </dsp:sp>
    <dsp:sp modelId="{C58515A3-CE0A-4AC3-88D7-B1F9B0CCD696}">
      <dsp:nvSpPr>
        <dsp:cNvPr id="0" name=""/>
        <dsp:cNvSpPr/>
      </dsp:nvSpPr>
      <dsp:spPr>
        <a:xfrm>
          <a:off x="6983977" y="1561147"/>
          <a:ext cx="4363587" cy="1745434"/>
        </a:xfrm>
        <a:prstGeom prst="chevron">
          <a:avLst/>
        </a:prstGeom>
        <a:solidFill>
          <a:srgbClr val="DAB7DE">
            <a:alpha val="79054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Middelmatig</a:t>
          </a:r>
          <a:endParaRPr lang="en-GB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7856694" y="1561147"/>
        <a:ext cx="2618153" cy="1745434"/>
      </dsp:txXfrm>
    </dsp:sp>
    <dsp:sp modelId="{3EC0C6BF-A75E-4BCB-BDDC-15FB82A364BD}">
      <dsp:nvSpPr>
        <dsp:cNvPr id="0" name=""/>
        <dsp:cNvSpPr/>
      </dsp:nvSpPr>
      <dsp:spPr>
        <a:xfrm>
          <a:off x="10474847" y="1561147"/>
          <a:ext cx="4363587" cy="1745434"/>
        </a:xfrm>
        <a:prstGeom prst="chevron">
          <a:avLst/>
        </a:prstGeom>
        <a:solidFill>
          <a:srgbClr val="F1CAD7">
            <a:alpha val="67595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Source Sans Pro"/>
            </a:rPr>
            <a:t>Sterk</a:t>
          </a:r>
          <a:endParaRPr lang="en-GB" sz="3600" kern="1200" dirty="0"/>
        </a:p>
      </dsp:txBody>
      <dsp:txXfrm>
        <a:off x="11347564" y="1561147"/>
        <a:ext cx="2618153" cy="1745434"/>
      </dsp:txXfrm>
    </dsp:sp>
    <dsp:sp modelId="{13617D57-65C7-4AF2-BB7F-68637CEEECFA}">
      <dsp:nvSpPr>
        <dsp:cNvPr id="0" name=""/>
        <dsp:cNvSpPr/>
      </dsp:nvSpPr>
      <dsp:spPr>
        <a:xfrm>
          <a:off x="13965716" y="1561147"/>
          <a:ext cx="4363587" cy="1745434"/>
        </a:xfrm>
        <a:prstGeom prst="chevron">
          <a:avLst/>
        </a:prstGeom>
        <a:solidFill>
          <a:srgbClr val="F1CAD7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>
              <a:solidFill>
                <a:schemeClr val="bg2">
                  <a:lumMod val="10000"/>
                </a:schemeClr>
              </a:solidFill>
              <a:latin typeface="Source Sans Pro"/>
            </a:rPr>
            <a:t>Zeer sterk</a:t>
          </a:r>
        </a:p>
      </dsp:txBody>
      <dsp:txXfrm>
        <a:off x="14838433" y="1561147"/>
        <a:ext cx="2618153" cy="1745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342C-8D32-46B8-951D-72B142C64C3F}">
      <dsp:nvSpPr>
        <dsp:cNvPr id="0" name=""/>
        <dsp:cNvSpPr/>
      </dsp:nvSpPr>
      <dsp:spPr>
        <a:xfrm>
          <a:off x="4936" y="2684176"/>
          <a:ext cx="4953297" cy="1981318"/>
        </a:xfrm>
        <a:prstGeom prst="homePlate">
          <a:avLst/>
        </a:prstGeom>
        <a:solidFill>
          <a:srgbClr val="A99FEA">
            <a:alpha val="40147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Begrijpen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36" y="2684176"/>
        <a:ext cx="4457968" cy="1981318"/>
      </dsp:txXfrm>
    </dsp:sp>
    <dsp:sp modelId="{74B86679-6868-4DCC-85C2-0845EEACE5D0}">
      <dsp:nvSpPr>
        <dsp:cNvPr id="0" name=""/>
        <dsp:cNvSpPr/>
      </dsp:nvSpPr>
      <dsp:spPr>
        <a:xfrm>
          <a:off x="3967574" y="2684176"/>
          <a:ext cx="4953297" cy="1981318"/>
        </a:xfrm>
        <a:prstGeom prst="chevron">
          <a:avLst/>
        </a:prstGeom>
        <a:solidFill>
          <a:srgbClr val="A99FEA">
            <a:alpha val="59841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Onthouden</a:t>
          </a:r>
          <a:r>
            <a:rPr lang="en-GB" sz="3500" kern="1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58233" y="2684176"/>
        <a:ext cx="2971979" cy="1981318"/>
      </dsp:txXfrm>
    </dsp:sp>
    <dsp:sp modelId="{313F4002-2ABB-4B1D-9880-255F297973F5}">
      <dsp:nvSpPr>
        <dsp:cNvPr id="0" name=""/>
        <dsp:cNvSpPr/>
      </dsp:nvSpPr>
      <dsp:spPr>
        <a:xfrm>
          <a:off x="7930212" y="2684176"/>
          <a:ext cx="4953297" cy="1981318"/>
        </a:xfrm>
        <a:prstGeom prst="chevron">
          <a:avLst/>
        </a:prstGeom>
        <a:solidFill>
          <a:srgbClr val="A99FEA">
            <a:alpha val="79686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Motivatie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920871" y="2684176"/>
        <a:ext cx="2971979" cy="1981318"/>
      </dsp:txXfrm>
    </dsp:sp>
    <dsp:sp modelId="{A874B915-01A6-4774-BDD0-030C61E80750}">
      <dsp:nvSpPr>
        <dsp:cNvPr id="0" name=""/>
        <dsp:cNvSpPr/>
      </dsp:nvSpPr>
      <dsp:spPr>
        <a:xfrm>
          <a:off x="11892850" y="2684176"/>
          <a:ext cx="4953297" cy="1981318"/>
        </a:xfrm>
        <a:prstGeom prst="chevron">
          <a:avLst/>
        </a:prstGeom>
        <a:solidFill>
          <a:srgbClr val="A99FEA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Ondersteuning</a:t>
          </a:r>
          <a:r>
            <a:rPr lang="en-GB" sz="3200" kern="1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</a:p>
      </dsp:txBody>
      <dsp:txXfrm>
        <a:off x="12883509" y="2684176"/>
        <a:ext cx="2971979" cy="1981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342C-8D32-46B8-951D-72B142C64C3F}">
      <dsp:nvSpPr>
        <dsp:cNvPr id="0" name=""/>
        <dsp:cNvSpPr/>
      </dsp:nvSpPr>
      <dsp:spPr>
        <a:xfrm>
          <a:off x="4936" y="2684176"/>
          <a:ext cx="4953297" cy="1981318"/>
        </a:xfrm>
        <a:prstGeom prst="homePlate">
          <a:avLst/>
        </a:prstGeom>
        <a:solidFill>
          <a:srgbClr val="A99FEA">
            <a:alpha val="40147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Begrijpen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36" y="2684176"/>
        <a:ext cx="4457968" cy="1981318"/>
      </dsp:txXfrm>
    </dsp:sp>
    <dsp:sp modelId="{74B86679-6868-4DCC-85C2-0845EEACE5D0}">
      <dsp:nvSpPr>
        <dsp:cNvPr id="0" name=""/>
        <dsp:cNvSpPr/>
      </dsp:nvSpPr>
      <dsp:spPr>
        <a:xfrm>
          <a:off x="3967574" y="2684176"/>
          <a:ext cx="4953297" cy="1981318"/>
        </a:xfrm>
        <a:prstGeom prst="chevron">
          <a:avLst/>
        </a:prstGeom>
        <a:solidFill>
          <a:srgbClr val="A99FEA">
            <a:alpha val="59841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Onthouden</a:t>
          </a:r>
          <a:r>
            <a:rPr lang="en-GB" sz="3500" kern="1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958233" y="2684176"/>
        <a:ext cx="2971979" cy="1981318"/>
      </dsp:txXfrm>
    </dsp:sp>
    <dsp:sp modelId="{313F4002-2ABB-4B1D-9880-255F297973F5}">
      <dsp:nvSpPr>
        <dsp:cNvPr id="0" name=""/>
        <dsp:cNvSpPr/>
      </dsp:nvSpPr>
      <dsp:spPr>
        <a:xfrm>
          <a:off x="7930212" y="2684176"/>
          <a:ext cx="4953297" cy="1981318"/>
        </a:xfrm>
        <a:prstGeom prst="chevron">
          <a:avLst/>
        </a:prstGeom>
        <a:solidFill>
          <a:srgbClr val="A99FEA">
            <a:alpha val="79686"/>
          </a:srgb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117348" rIns="58674" bIns="11734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Motivatie</a:t>
          </a:r>
          <a:endParaRPr lang="en-GB" sz="35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920871" y="2684176"/>
        <a:ext cx="2971979" cy="1981318"/>
      </dsp:txXfrm>
    </dsp:sp>
    <dsp:sp modelId="{A874B915-01A6-4774-BDD0-030C61E80750}">
      <dsp:nvSpPr>
        <dsp:cNvPr id="0" name=""/>
        <dsp:cNvSpPr/>
      </dsp:nvSpPr>
      <dsp:spPr>
        <a:xfrm>
          <a:off x="11892850" y="2684176"/>
          <a:ext cx="4953297" cy="1981318"/>
        </a:xfrm>
        <a:prstGeom prst="chevron">
          <a:avLst/>
        </a:prstGeom>
        <a:solidFill>
          <a:srgbClr val="A99FEA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solidFill>
                <a:schemeClr val="bg2">
                  <a:lumMod val="10000"/>
                </a:schemeClr>
              </a:solidFill>
              <a:latin typeface="Source Sans Pro"/>
            </a:rPr>
            <a:t>Ondersteuning</a:t>
          </a:r>
          <a:r>
            <a:rPr lang="en-GB" sz="3200" kern="1200" dirty="0">
              <a:solidFill>
                <a:schemeClr val="bg2">
                  <a:lumMod val="10000"/>
                </a:schemeClr>
              </a:solidFill>
              <a:latin typeface="Source Sans Pro"/>
            </a:rPr>
            <a:t> </a:t>
          </a:r>
        </a:p>
      </dsp:txBody>
      <dsp:txXfrm>
        <a:off x="12883509" y="2684176"/>
        <a:ext cx="2971979" cy="1981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8317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313FC-A8A7-BBCD-436A-B70095CB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98E43-A353-DF1F-54AF-FC659E30C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42D62-F3F6-46F1-3329-D88DE2949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5131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6072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lack and white close-up of a curved roof"/>
          <p:cNvSpPr>
            <a:spLocks noGrp="1"/>
          </p:cNvSpPr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Low angle view of a metal spiral staircase"/>
          <p:cNvSpPr>
            <a:spLocks noGrp="1"/>
          </p:cNvSpPr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ey reflective floor"/>
          <p:cNvSpPr>
            <a:spLocks noGrp="1"/>
          </p:cNvSpPr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>
            <a:spLocks noGrp="1"/>
          </p:cNvSpPr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>
            <a:spLocks noGrp="1"/>
          </p:cNvSpPr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eonie van de Ka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Julius Sans One"/>
                <a:ea typeface="Julius Sans One"/>
                <a:cs typeface="Julius Sans One"/>
                <a:sym typeface="Julius Sans One"/>
              </a:defRPr>
            </a:lvl1pPr>
          </a:lstStyle>
          <a:p>
            <a:r>
              <a:rPr dirty="0"/>
              <a:t>Leonie van de Kant </a:t>
            </a:r>
          </a:p>
        </p:txBody>
      </p:sp>
      <p:sp>
        <p:nvSpPr>
          <p:cNvPr id="177" name="Presentation Subtitle"/>
          <p:cNvSpPr txBox="1">
            <a:spLocks noGrp="1"/>
          </p:cNvSpPr>
          <p:nvPr>
            <p:ph type="subTitle" sz="quarter" idx="1"/>
          </p:nvPr>
        </p:nvSpPr>
        <p:spPr>
          <a:xfrm>
            <a:off x="1206500" y="10789335"/>
            <a:ext cx="21971000" cy="1303852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Graphik" panose="020B0503030202060203" pitchFamily="34" charset="77"/>
              </a:rPr>
              <a:t>Evalueren kun je leren. Meten we de juiste dingen?</a:t>
            </a:r>
            <a:endParaRPr dirty="0">
              <a:solidFill>
                <a:schemeClr val="bg2">
                  <a:lumMod val="10000"/>
                </a:schemeClr>
              </a:solidFill>
              <a:latin typeface="Graphik" panose="020B0503030202060203" pitchFamily="34" charset="77"/>
            </a:endParaRPr>
          </a:p>
        </p:txBody>
      </p:sp>
      <p:sp>
        <p:nvSpPr>
          <p:cNvPr id="178" name="TrAINING"/>
          <p:cNvSpPr txBox="1">
            <a:spLocks noGrp="1"/>
          </p:cNvSpPr>
          <p:nvPr>
            <p:ph type="ctrTitle"/>
          </p:nvPr>
        </p:nvSpPr>
        <p:spPr>
          <a:xfrm>
            <a:off x="1206500" y="8042765"/>
            <a:ext cx="21971004" cy="25708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t>TrAINING</a:t>
            </a:r>
            <a:r>
              <a:rPr dirty="0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51974E2-0F11-5371-229F-8B0041C6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373" y="11907712"/>
            <a:ext cx="2731517" cy="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onie van de Kant">
            <a:extLst>
              <a:ext uri="{FF2B5EF4-FFF2-40B4-BE49-F238E27FC236}">
                <a16:creationId xmlns:a16="http://schemas.microsoft.com/office/drawing/2014/main" id="{84ACE570-445C-19F9-7B91-D648B24FE461}"/>
              </a:ext>
            </a:extLst>
          </p:cNvPr>
          <p:cNvSpPr txBox="1">
            <a:spLocks/>
          </p:cNvSpPr>
          <p:nvPr/>
        </p:nvSpPr>
        <p:spPr>
          <a:xfrm>
            <a:off x="1511300" y="915519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hangingPunct="1"/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| Onderwijsadvies</a:t>
            </a:r>
          </a:p>
        </p:txBody>
      </p:sp>
      <p:pic>
        <p:nvPicPr>
          <p:cNvPr id="4" name="transparent_logo_black.png" descr="transparent_logo_black.png">
            <a:extLst>
              <a:ext uri="{FF2B5EF4-FFF2-40B4-BE49-F238E27FC236}">
                <a16:creationId xmlns:a16="http://schemas.microsoft.com/office/drawing/2014/main" id="{59CB15F9-1CFB-3961-12CE-313D63F4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0" y="-411956"/>
            <a:ext cx="7079456" cy="7079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E0F4F-5054-EC96-6854-1E6743FDE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6108A41B-69F4-15C5-7810-61AD195617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Gesloten en open vragen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E5394F-2C77-3C32-6733-55992D4B3F66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10" name="Image Gallery">
              <a:extLst>
                <a:ext uri="{FF2B5EF4-FFF2-40B4-BE49-F238E27FC236}">
                  <a16:creationId xmlns:a16="http://schemas.microsoft.com/office/drawing/2014/main" id="{527F456B-A727-E566-7595-9FB3C836E281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12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D2982822-494A-8841-36C3-27D5708EE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Caption">
                <a:extLst>
                  <a:ext uri="{FF2B5EF4-FFF2-40B4-BE49-F238E27FC236}">
                    <a16:creationId xmlns:a16="http://schemas.microsoft.com/office/drawing/2014/main" id="{FC342131-2AC3-6E6E-9BFE-DEDCB6202735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39A37650-258B-212D-226F-45AEEB5ACA2A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" name="Tekst…">
            <a:extLst>
              <a:ext uri="{FF2B5EF4-FFF2-40B4-BE49-F238E27FC236}">
                <a16:creationId xmlns:a16="http://schemas.microsoft.com/office/drawing/2014/main" id="{503D3F95-37FD-E7F4-47BF-6BA59E83E195}"/>
              </a:ext>
            </a:extLst>
          </p:cNvPr>
          <p:cNvSpPr txBox="1"/>
          <p:nvPr/>
        </p:nvSpPr>
        <p:spPr>
          <a:xfrm>
            <a:off x="1206500" y="3337617"/>
            <a:ext cx="21970999" cy="596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Clr>
                <a:srgbClr val="A99FEA"/>
              </a:buClr>
            </a:pPr>
            <a:r>
              <a:rPr lang="nl-NL" sz="4800" b="1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vragen</a:t>
            </a:r>
          </a:p>
          <a:p>
            <a:pPr marL="685800" indent="-6858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Vertel waarom het belangrijk is. </a:t>
            </a:r>
          </a:p>
          <a:p>
            <a:pPr marL="685800" indent="-6858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vragen na de gesloten vragen stellen zorgt voor inhoudelijker antwoorden.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685800" indent="-6858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Vraag naar verbeterpunten om de training effectiever te maken. </a:t>
            </a:r>
          </a:p>
          <a:p>
            <a:pPr marL="685800" indent="-6858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Dus niet leuker o.i.d., maar vragen naar effectiever.</a:t>
            </a:r>
          </a:p>
        </p:txBody>
      </p:sp>
    </p:spTree>
    <p:extLst>
      <p:ext uri="{BB962C8B-B14F-4D97-AF65-F5344CB8AC3E}">
        <p14:creationId xmlns:p14="http://schemas.microsoft.com/office/powerpoint/2010/main" val="14514317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D7F0D-6513-CD15-7985-47DBDBCD0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>
            <a:extLst>
              <a:ext uri="{FF2B5EF4-FFF2-40B4-BE49-F238E27FC236}">
                <a16:creationId xmlns:a16="http://schemas.microsoft.com/office/drawing/2014/main" id="{91B4DE53-20C6-9BB0-3E29-DE42D3CF682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WErkWIJZE">
            <a:extLst>
              <a:ext uri="{FF2B5EF4-FFF2-40B4-BE49-F238E27FC236}">
                <a16:creationId xmlns:a16="http://schemas.microsoft.com/office/drawing/2014/main" id="{2D7B8285-99B3-A995-C738-CF6A20508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Autorich Sans"/>
                <a:ea typeface="Autorich Sans"/>
                <a:cs typeface="Autorich Sans"/>
                <a:sym typeface="Autorich Sans"/>
              </a:rPr>
              <a:t>Voorbeeldvragen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FA00BC-7695-3944-FE4A-3A1831FF70FA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>
              <a:extLst>
                <a:ext uri="{FF2B5EF4-FFF2-40B4-BE49-F238E27FC236}">
                  <a16:creationId xmlns:a16="http://schemas.microsoft.com/office/drawing/2014/main" id="{88B297DF-4BC0-2611-5AFC-EE1D2F68D83C}"/>
                </a:ext>
              </a:extLst>
            </p:cNvPr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>
              <a:extLst>
                <a:ext uri="{FF2B5EF4-FFF2-40B4-BE49-F238E27FC236}">
                  <a16:creationId xmlns:a16="http://schemas.microsoft.com/office/drawing/2014/main" id="{425BE722-4D2F-B7F4-F786-7BDA5479DB7D}"/>
                </a:ext>
              </a:extLst>
            </p:cNvPr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57A53E9C-74F3-E114-BA3C-AC3505CBFF43}"/>
                </a:ext>
              </a:extLst>
            </p:cNvPr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A07AE8-4623-8860-23A0-110B3D775822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>
              <a:extLst>
                <a:ext uri="{FF2B5EF4-FFF2-40B4-BE49-F238E27FC236}">
                  <a16:creationId xmlns:a16="http://schemas.microsoft.com/office/drawing/2014/main" id="{9A5D1EEB-4481-9D24-D72B-490AACD30B8C}"/>
                </a:ext>
              </a:extLst>
            </p:cNvPr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>
              <a:extLst>
                <a:ext uri="{FF2B5EF4-FFF2-40B4-BE49-F238E27FC236}">
                  <a16:creationId xmlns:a16="http://schemas.microsoft.com/office/drawing/2014/main" id="{86BA18CB-3693-B705-70AD-4BE42522C5C0}"/>
                </a:ext>
              </a:extLst>
            </p:cNvPr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>
              <a:extLst>
                <a:ext uri="{FF2B5EF4-FFF2-40B4-BE49-F238E27FC236}">
                  <a16:creationId xmlns:a16="http://schemas.microsoft.com/office/drawing/2014/main" id="{AA015CFB-9197-6788-71D7-9D6D95D82393}"/>
                </a:ext>
              </a:extLst>
            </p:cNvPr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A1ABA87E-A985-98B4-D98B-01EE9E56FB83}"/>
              </a:ext>
            </a:extLst>
          </p:cNvPr>
          <p:cNvSpPr txBox="1">
            <a:spLocks/>
          </p:cNvSpPr>
          <p:nvPr/>
        </p:nvSpPr>
        <p:spPr>
          <a:xfrm>
            <a:off x="3004456" y="3996360"/>
            <a:ext cx="18418630" cy="2661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457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marL="0" indent="0">
              <a:buNone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Jouw feedback is belangrijk voor ons, vooral opbouwende ideeën waarmee we het leerproces kunnen verbeteren.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 je verbeterpunten noemen om de training effectiever te maken?</a:t>
            </a: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l-NL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D5E4F-695A-0CFB-3491-6DD9D7A37EAB}"/>
              </a:ext>
            </a:extLst>
          </p:cNvPr>
          <p:cNvSpPr/>
          <p:nvPr/>
        </p:nvSpPr>
        <p:spPr>
          <a:xfrm>
            <a:off x="3073400" y="6604000"/>
            <a:ext cx="13843000" cy="4064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8FF21-29DF-39E7-C8BD-F633DF26FDB7}"/>
              </a:ext>
            </a:extLst>
          </p:cNvPr>
          <p:cNvSpPr/>
          <p:nvPr/>
        </p:nvSpPr>
        <p:spPr>
          <a:xfrm>
            <a:off x="3073400" y="7035800"/>
            <a:ext cx="18418618" cy="3632200"/>
          </a:xfrm>
          <a:prstGeom prst="rect">
            <a:avLst/>
          </a:prstGeom>
          <a:noFill/>
          <a:ln w="12700" cap="flat">
            <a:solidFill>
              <a:srgbClr val="A99FE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67484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CE318-A0FE-C579-1F75-66BF847C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6C0EB094-38E5-C186-BB1F-AF82BEEC8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Vier bouwstenen</a:t>
            </a:r>
            <a:endParaRPr dirty="0"/>
          </a:p>
        </p:txBody>
      </p:sp>
      <p:sp>
        <p:nvSpPr>
          <p:cNvPr id="4" name="Slide Subtitle">
            <a:extLst>
              <a:ext uri="{FF2B5EF4-FFF2-40B4-BE49-F238E27FC236}">
                <a16:creationId xmlns:a16="http://schemas.microsoft.com/office/drawing/2014/main" id="{B455E152-7078-B307-DBB6-DCF17DA7F425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3149600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/>
              <a:t>Effect van training (op prestaties)</a:t>
            </a:r>
            <a:endParaRPr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D6B2A80-0A9D-6119-3307-CBFD53BC6FDA}"/>
              </a:ext>
            </a:extLst>
          </p:cNvPr>
          <p:cNvGraphicFramePr>
            <a:graphicFrameLocks/>
          </p:cNvGraphicFramePr>
          <p:nvPr/>
        </p:nvGraphicFramePr>
        <p:xfrm>
          <a:off x="4310743" y="4406900"/>
          <a:ext cx="16851085" cy="73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68645EC-9A8B-B3EA-4195-EF903F241922}"/>
              </a:ext>
            </a:extLst>
          </p:cNvPr>
          <p:cNvGrpSpPr/>
          <p:nvPr/>
        </p:nvGrpSpPr>
        <p:grpSpPr>
          <a:xfrm>
            <a:off x="4310744" y="5486401"/>
            <a:ext cx="16851084" cy="914400"/>
            <a:chOff x="4317" y="0"/>
            <a:chExt cx="8833739" cy="494262"/>
          </a:xfrm>
          <a:solidFill>
            <a:srgbClr val="F1CAD7"/>
          </a:solidFill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CC9B9D27-277D-CB30-66EE-DFCAC696F10D}"/>
                </a:ext>
              </a:extLst>
            </p:cNvPr>
            <p:cNvSpPr/>
            <p:nvPr/>
          </p:nvSpPr>
          <p:spPr>
            <a:xfrm>
              <a:off x="4317" y="0"/>
              <a:ext cx="8833739" cy="494262"/>
            </a:xfrm>
            <a:prstGeom prst="homePlat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8" name="Pentagon 4">
              <a:extLst>
                <a:ext uri="{FF2B5EF4-FFF2-40B4-BE49-F238E27FC236}">
                  <a16:creationId xmlns:a16="http://schemas.microsoft.com/office/drawing/2014/main" id="{74363C55-991D-42CD-7763-C8A96605DFB1}"/>
                </a:ext>
              </a:extLst>
            </p:cNvPr>
            <p:cNvSpPr txBox="1"/>
            <p:nvPr/>
          </p:nvSpPr>
          <p:spPr>
            <a:xfrm>
              <a:off x="4317" y="0"/>
              <a:ext cx="8710174" cy="4942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33338" bIns="666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400" kern="1200">
                  <a:solidFill>
                    <a:schemeClr val="bg2">
                      <a:lumMod val="10000"/>
                    </a:schemeClr>
                  </a:solidFill>
                  <a:latin typeface="Source Sans Pro"/>
                </a:rPr>
                <a:t>prestaties</a:t>
              </a:r>
              <a:endParaRPr lang="en-GB" sz="4400" kern="1200" dirty="0">
                <a:solidFill>
                  <a:schemeClr val="bg2">
                    <a:lumMod val="10000"/>
                  </a:schemeClr>
                </a:solidFill>
                <a:latin typeface="Source Sans Pr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A83E50-74AD-AE61-E15A-CE62CB1B1E15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10" name="Image Gallery">
              <a:extLst>
                <a:ext uri="{FF2B5EF4-FFF2-40B4-BE49-F238E27FC236}">
                  <a16:creationId xmlns:a16="http://schemas.microsoft.com/office/drawing/2014/main" id="{CBF272B6-869F-27EF-E854-FA357D9F6476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12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7059A361-615F-3C92-9DA6-873FE41F80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Caption">
                <a:extLst>
                  <a:ext uri="{FF2B5EF4-FFF2-40B4-BE49-F238E27FC236}">
                    <a16:creationId xmlns:a16="http://schemas.microsoft.com/office/drawing/2014/main" id="{EAF2949F-BE63-80A1-6B43-6C089A10C3E4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ED7301C8-DDB0-1945-2AA7-A5F15E1F4F15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82878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94692-D198-A860-C95A-71DC9D0D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7D03C091-066F-403F-D867-F83D889293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Vier bouwstenen</a:t>
            </a:r>
            <a:endParaRPr dirty="0"/>
          </a:p>
        </p:txBody>
      </p:sp>
      <p:sp>
        <p:nvSpPr>
          <p:cNvPr id="4" name="Slide Subtitle">
            <a:extLst>
              <a:ext uri="{FF2B5EF4-FFF2-40B4-BE49-F238E27FC236}">
                <a16:creationId xmlns:a16="http://schemas.microsoft.com/office/drawing/2014/main" id="{0CF042EE-9DFA-69A7-4A60-6180CA02E06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3149600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/>
              <a:t>Effect van training (op prestaties)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CFA5DF-8CE3-59AE-2DFD-B952B1C654E9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10" name="Image Gallery">
              <a:extLst>
                <a:ext uri="{FF2B5EF4-FFF2-40B4-BE49-F238E27FC236}">
                  <a16:creationId xmlns:a16="http://schemas.microsoft.com/office/drawing/2014/main" id="{A500BA59-0FD9-7F3A-8636-64533979039B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12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FA6CD952-C8AC-19B1-FF78-E458784136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Caption">
                <a:extLst>
                  <a:ext uri="{FF2B5EF4-FFF2-40B4-BE49-F238E27FC236}">
                    <a16:creationId xmlns:a16="http://schemas.microsoft.com/office/drawing/2014/main" id="{625901C2-C080-4B39-E30A-77C4E036CFA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7D11961E-6776-4F5D-9729-26071AD0599C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7CEC65-6119-66C6-6979-15D7F37CE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728485"/>
              </p:ext>
            </p:extLst>
          </p:nvPr>
        </p:nvGraphicFramePr>
        <p:xfrm>
          <a:off x="4767943" y="4152900"/>
          <a:ext cx="12148457" cy="741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51676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E3391-A3DC-A526-3047-B1AA03366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WErkWIJZE">
            <a:extLst>
              <a:ext uri="{FF2B5EF4-FFF2-40B4-BE49-F238E27FC236}">
                <a16:creationId xmlns:a16="http://schemas.microsoft.com/office/drawing/2014/main" id="{89472D19-4DA4-57AE-08E6-F4CE314C3D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Autorich Sans"/>
                <a:ea typeface="Autorich Sans"/>
                <a:cs typeface="Autorich Sans"/>
                <a:sym typeface="Autorich Sans"/>
              </a:rPr>
              <a:t>aan de slag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99084B-BE6A-2C5F-1180-80F743D1C435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>
              <a:extLst>
                <a:ext uri="{FF2B5EF4-FFF2-40B4-BE49-F238E27FC236}">
                  <a16:creationId xmlns:a16="http://schemas.microsoft.com/office/drawing/2014/main" id="{9D10990A-999F-8E53-1B81-A601D7E2CD1E}"/>
                </a:ext>
              </a:extLst>
            </p:cNvPr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>
              <a:extLst>
                <a:ext uri="{FF2B5EF4-FFF2-40B4-BE49-F238E27FC236}">
                  <a16:creationId xmlns:a16="http://schemas.microsoft.com/office/drawing/2014/main" id="{8538E1AE-7DC7-4C2E-243F-3D14C1D47D6D}"/>
                </a:ext>
              </a:extLst>
            </p:cNvPr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54270AA8-114F-193F-4057-1BF52A5C16B0}"/>
                </a:ext>
              </a:extLst>
            </p:cNvPr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AE88D-314E-8E4F-D628-37A796C8783A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>
              <a:extLst>
                <a:ext uri="{FF2B5EF4-FFF2-40B4-BE49-F238E27FC236}">
                  <a16:creationId xmlns:a16="http://schemas.microsoft.com/office/drawing/2014/main" id="{7C60FF8A-2013-E705-DB28-022E3F676061}"/>
                </a:ext>
              </a:extLst>
            </p:cNvPr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>
              <a:extLst>
                <a:ext uri="{FF2B5EF4-FFF2-40B4-BE49-F238E27FC236}">
                  <a16:creationId xmlns:a16="http://schemas.microsoft.com/office/drawing/2014/main" id="{A0DC45F9-F0DD-B063-4965-D2EB3ECECD1F}"/>
                </a:ext>
              </a:extLst>
            </p:cNvPr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>
              <a:extLst>
                <a:ext uri="{FF2B5EF4-FFF2-40B4-BE49-F238E27FC236}">
                  <a16:creationId xmlns:a16="http://schemas.microsoft.com/office/drawing/2014/main" id="{98B870B3-B013-3327-0E7F-B5B09AE671BE}"/>
                </a:ext>
              </a:extLst>
            </p:cNvPr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Tekst…">
            <a:extLst>
              <a:ext uri="{FF2B5EF4-FFF2-40B4-BE49-F238E27FC236}">
                <a16:creationId xmlns:a16="http://schemas.microsoft.com/office/drawing/2014/main" id="{66090EE5-7AB3-CF2D-1F6C-346FCCE6B7C2}"/>
              </a:ext>
            </a:extLst>
          </p:cNvPr>
          <p:cNvSpPr txBox="1"/>
          <p:nvPr/>
        </p:nvSpPr>
        <p:spPr>
          <a:xfrm>
            <a:off x="2895608" y="3784615"/>
            <a:ext cx="18971163" cy="7917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42900" indent="-342900">
              <a:buFont typeface="Wingdings"/>
              <a:buChar char="ü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Wat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wij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de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vragenlijst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buFont typeface="Wingdings"/>
              <a:buChar char="ü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ervoor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zorgen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jouw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vragenlijst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iets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zegt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over het effect wat je wilt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buFont typeface="Wingdings"/>
              <a:buChar char="ü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Welk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signaal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als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organisatie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afgeven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342900" indent="-342900">
              <a:buFont typeface="Wingdings"/>
              <a:buChar char="ü"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Welke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jij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stellen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zodat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daarwerkelijk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iets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de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die je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stelt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je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vragenlijst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Neem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4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bouwstenen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bedenk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bijbehorende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antwoordmogelijkheden</a:t>
            </a: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1047149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1C9D5"/>
            </a:gs>
            <a:gs pos="100000">
              <a:srgbClr val="9795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oday is a perfect day to start….."/>
          <p:cNvSpPr txBox="1">
            <a:spLocks noGrp="1"/>
          </p:cNvSpPr>
          <p:nvPr>
            <p:ph type="subTitle" sz="quarter" idx="1"/>
          </p:nvPr>
        </p:nvSpPr>
        <p:spPr>
          <a:xfrm>
            <a:off x="1439058" y="3384432"/>
            <a:ext cx="21971001" cy="1161863"/>
          </a:xfrm>
          <a:prstGeom prst="rect">
            <a:avLst/>
          </a:prstGeom>
        </p:spPr>
        <p:txBody>
          <a:bodyPr/>
          <a:lstStyle/>
          <a:p>
            <a:r>
              <a:rPr dirty="0"/>
              <a:t>Today is a perfect day to start…..</a:t>
            </a:r>
          </a:p>
        </p:txBody>
      </p:sp>
      <p:sp>
        <p:nvSpPr>
          <p:cNvPr id="183" name="TOdAY AdVIES"/>
          <p:cNvSpPr txBox="1">
            <a:spLocks noGrp="1"/>
          </p:cNvSpPr>
          <p:nvPr>
            <p:ph type="ctrTitle"/>
          </p:nvPr>
        </p:nvSpPr>
        <p:spPr>
          <a:xfrm>
            <a:off x="1206498" y="1206500"/>
            <a:ext cx="21971004" cy="17526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Produkt Extralight"/>
              </a:defRPr>
            </a:pPr>
            <a:r>
              <a:rPr>
                <a:latin typeface="Autorich Sans"/>
                <a:ea typeface="Autorich Sans"/>
                <a:cs typeface="Autorich Sans"/>
                <a:sym typeface="Autorich Sans"/>
              </a:rPr>
              <a:t>TOdAY AdVIES</a:t>
            </a:r>
          </a:p>
        </p:txBody>
      </p:sp>
      <p:pic>
        <p:nvPicPr>
          <p:cNvPr id="184" name="1024x1024_fav_trns_1024x1024_logomark_black.png" descr="1024x1024_fav_trns_1024x1024_logomark_bl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571" y="10444943"/>
            <a:ext cx="2928152" cy="292815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Leonie van de Kant">
            <a:extLst>
              <a:ext uri="{FF2B5EF4-FFF2-40B4-BE49-F238E27FC236}">
                <a16:creationId xmlns:a16="http://schemas.microsoft.com/office/drawing/2014/main" id="{2D482B73-98D6-4C27-0FF4-7E7771BD5034}"/>
              </a:ext>
            </a:extLst>
          </p:cNvPr>
          <p:cNvSpPr txBox="1">
            <a:spLocks/>
          </p:cNvSpPr>
          <p:nvPr/>
        </p:nvSpPr>
        <p:spPr>
          <a:xfrm>
            <a:off x="3335933" y="10695623"/>
            <a:ext cx="174566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hangingPunct="1"/>
            <a:r>
              <a:rPr lang="nl-NL" sz="2800" b="1" dirty="0">
                <a:solidFill>
                  <a:schemeClr val="bg2">
                    <a:lumMod val="10000"/>
                  </a:schemeClr>
                </a:solidFill>
              </a:rPr>
              <a:t>Audits | Interim-management | Werving &amp; Selectie | Professionalisering | Onderwijsadvies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Evalueren kun je leren</a:t>
            </a:r>
            <a:endParaRPr dirty="0"/>
          </a:p>
        </p:txBody>
      </p:sp>
      <p:sp>
        <p:nvSpPr>
          <p:cNvPr id="199" name="Tekst…"/>
          <p:cNvSpPr txBox="1"/>
          <p:nvPr/>
        </p:nvSpPr>
        <p:spPr>
          <a:xfrm>
            <a:off x="1206500" y="3515868"/>
            <a:ext cx="21971001" cy="5604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zeggen de vragen die we opnemen in onze vragenlijst eigenlijk over de kwaliteit van je training?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 vragen kun je stellen om ervoor te zorgen dat je vragenlijst wél iets zegt over het effect? </a:t>
            </a:r>
          </a:p>
          <a:p>
            <a:r>
              <a:rPr lang="nl-NL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hoe zorg je ervoor dat de resultaten je helpen om tot verbeteracties te komen?</a:t>
            </a:r>
          </a:p>
          <a:p>
            <a:pPr>
              <a:buSzPct val="100000"/>
              <a:defRPr>
                <a:solidFill>
                  <a:srgbClr val="D3B7D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B21198-2C7D-988A-59BC-0E0C406B0E3C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202" name="Image Gallery"/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200" name="1024x1024_fav_r_1024x1024_logomark.png" descr="1024x1024_fav_r_1024x1024_logomark.png"/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1" name="Caption"/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203" name="Line"/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Subtitle"/>
          <p:cNvSpPr txBox="1">
            <a:spLocks noGrp="1"/>
          </p:cNvSpPr>
          <p:nvPr>
            <p:ph type="body" idx="21"/>
          </p:nvPr>
        </p:nvSpPr>
        <p:spPr>
          <a:xfrm>
            <a:off x="1206500" y="3149600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Begeleiding van trainees door trainers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5" name="wELKOM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Praktijkvoorbeeld</a:t>
            </a:r>
            <a:endParaRPr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AE1A59-1D2A-B4AD-8AE3-A1EA09A80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697185"/>
              </p:ext>
            </p:extLst>
          </p:nvPr>
        </p:nvGraphicFramePr>
        <p:xfrm>
          <a:off x="5009323" y="4406900"/>
          <a:ext cx="13437704" cy="839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B0DA9-5660-9182-86F2-BF7C2269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3C75FDFA-0857-2135-A164-285153B3DF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Meten we de juiste dingen?</a:t>
            </a:r>
            <a:endParaRPr dirty="0"/>
          </a:p>
        </p:txBody>
      </p:sp>
      <p:sp>
        <p:nvSpPr>
          <p:cNvPr id="199" name="Tekst…">
            <a:extLst>
              <a:ext uri="{FF2B5EF4-FFF2-40B4-BE49-F238E27FC236}">
                <a16:creationId xmlns:a16="http://schemas.microsoft.com/office/drawing/2014/main" id="{04B5CDC1-48C1-5E71-FAF9-B7DF587CE081}"/>
              </a:ext>
            </a:extLst>
          </p:cNvPr>
          <p:cNvSpPr txBox="1"/>
          <p:nvPr/>
        </p:nvSpPr>
        <p:spPr>
          <a:xfrm>
            <a:off x="1206500" y="4186567"/>
            <a:ext cx="21971001" cy="4262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Onderzoek: verband tussen </a:t>
            </a:r>
            <a:r>
              <a:rPr lang="nl-NL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reactie</a:t>
            </a:r>
            <a:r>
              <a:rPr lang="nl-NL" sz="4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vragenlijst en </a:t>
            </a:r>
            <a:r>
              <a:rPr lang="nl-NL" sz="4800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hoeveel iemand leert.</a:t>
            </a:r>
          </a:p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Review </a:t>
            </a:r>
            <a:r>
              <a:rPr lang="nl-NL" sz="48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Meta-Analysis of </a:t>
            </a:r>
            <a:r>
              <a:rPr lang="nl-NL" sz="48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48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Nomological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Network of Trainee </a:t>
            </a:r>
            <a:r>
              <a:rPr lang="nl-NL" sz="48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Reactions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nl-NL" sz="4800" dirty="0" err="1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Gitzmann</a:t>
            </a: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T. et al (2008)</a:t>
            </a:r>
          </a:p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onderzoeken vergeleken – 0.09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9439F0-313D-2BAA-B031-CCEC272BA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947028"/>
              </p:ext>
            </p:extLst>
          </p:nvPr>
        </p:nvGraphicFramePr>
        <p:xfrm>
          <a:off x="2764972" y="7641771"/>
          <a:ext cx="18331542" cy="486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138FEB-D42A-3BEB-F4F5-710CF6770EBF}"/>
              </a:ext>
            </a:extLst>
          </p:cNvPr>
          <p:cNvSpPr txBox="1"/>
          <p:nvPr/>
        </p:nvSpPr>
        <p:spPr>
          <a:xfrm>
            <a:off x="2764972" y="11535144"/>
            <a:ext cx="19333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Source Sans Pro Light"/>
              </a:rPr>
              <a:t>0.00     0.30     0.50     0.70    0.90    	  1.00     </a:t>
            </a:r>
          </a:p>
        </p:txBody>
      </p:sp>
    </p:spTree>
    <p:extLst>
      <p:ext uri="{BB962C8B-B14F-4D97-AF65-F5344CB8AC3E}">
        <p14:creationId xmlns:p14="http://schemas.microsoft.com/office/powerpoint/2010/main" val="8650861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F7F09-D3B1-9FFE-05FB-D1C34F71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Subtitle">
            <a:extLst>
              <a:ext uri="{FF2B5EF4-FFF2-40B4-BE49-F238E27FC236}">
                <a16:creationId xmlns:a16="http://schemas.microsoft.com/office/drawing/2014/main" id="{6740E78D-5015-EC46-14CD-D62069E343D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3149600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>
                <a:solidFill>
                  <a:schemeClr val="bg2">
                    <a:lumMod val="10000"/>
                  </a:schemeClr>
                </a:solidFill>
              </a:rPr>
              <a:t>Tussen reactie en leren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5" name="wELKOM">
            <a:extLst>
              <a:ext uri="{FF2B5EF4-FFF2-40B4-BE49-F238E27FC236}">
                <a16:creationId xmlns:a16="http://schemas.microsoft.com/office/drawing/2014/main" id="{0A8E2580-50E1-489C-8EDF-CE11E10673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Verband </a:t>
            </a:r>
            <a:endParaRPr dirty="0"/>
          </a:p>
        </p:txBody>
      </p:sp>
      <p:pic>
        <p:nvPicPr>
          <p:cNvPr id="3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B4D798C-C62B-2642-EFD6-7FF22D7C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90" y="4023411"/>
            <a:ext cx="15626576" cy="7259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5FA6F3B-71AE-32B2-81D7-260909F26313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5" name="Image Gallery">
              <a:extLst>
                <a:ext uri="{FF2B5EF4-FFF2-40B4-BE49-F238E27FC236}">
                  <a16:creationId xmlns:a16="http://schemas.microsoft.com/office/drawing/2014/main" id="{7785BFAD-FADD-7B1E-1C68-D884DB3BD66A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7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2C0BA228-0741-6F91-D9C7-29FF7BEAF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" name="Caption">
                <a:extLst>
                  <a:ext uri="{FF2B5EF4-FFF2-40B4-BE49-F238E27FC236}">
                    <a16:creationId xmlns:a16="http://schemas.microsoft.com/office/drawing/2014/main" id="{8DFC9093-2DF5-F4E9-A9DB-4A026123A527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B933A214-6327-E053-218A-C3C0BF0A1371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35105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WErkWIJZE"/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dirty="0" err="1">
                <a:latin typeface="Autorich Sans"/>
                <a:ea typeface="Autorich Sans"/>
                <a:cs typeface="Autorich Sans"/>
                <a:sym typeface="Autorich Sans"/>
              </a:rPr>
              <a:t>WErkWIJZE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D8F034-544D-F2B5-8717-B18FF72C1171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/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/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/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386FEA-D6B6-356E-F423-636B96824DF9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/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/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/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Tekst…"/>
          <p:cNvSpPr txBox="1"/>
          <p:nvPr/>
        </p:nvSpPr>
        <p:spPr>
          <a:xfrm>
            <a:off x="5225147" y="4542535"/>
            <a:ext cx="14238498" cy="5850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"Let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us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measure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what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is important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to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measure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,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not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what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is easy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to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measure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" </a:t>
            </a:r>
          </a:p>
          <a:p>
            <a:endParaRPr lang="nl-NL" sz="5400" dirty="0">
              <a:solidFill>
                <a:schemeClr val="bg2">
                  <a:lumMod val="10000"/>
                </a:schemeClr>
              </a:solidFill>
              <a:ea typeface="Source Sans Pro Light"/>
            </a:endParaRPr>
          </a:p>
          <a:p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Will </a:t>
            </a:r>
            <a:r>
              <a:rPr lang="nl-NL" sz="5400" dirty="0" err="1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Thalheimer</a:t>
            </a:r>
            <a:r>
              <a:rPr lang="nl-NL" sz="5400" dirty="0">
                <a:solidFill>
                  <a:schemeClr val="bg2">
                    <a:lumMod val="10000"/>
                  </a:schemeClr>
                </a:solidFill>
                <a:ea typeface="Source Sans Pro Light"/>
              </a:rPr>
              <a:t> </a:t>
            </a:r>
          </a:p>
          <a:p>
            <a:pPr marL="457200" indent="-457200">
              <a:buSzPct val="100000"/>
              <a:buChar char="•"/>
              <a:defRPr>
                <a:latin typeface="Graphik"/>
                <a:ea typeface="Graphik"/>
                <a:cs typeface="Graphik"/>
                <a:sym typeface="Graphik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32799-B0AC-3F2F-FC92-F35084FD2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7F5D8A2A-E534-044F-550C-3B6764C97B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Vier bouwstenen</a:t>
            </a:r>
            <a:endParaRPr dirty="0"/>
          </a:p>
        </p:txBody>
      </p:sp>
      <p:sp>
        <p:nvSpPr>
          <p:cNvPr id="4" name="Slide Subtitle">
            <a:extLst>
              <a:ext uri="{FF2B5EF4-FFF2-40B4-BE49-F238E27FC236}">
                <a16:creationId xmlns:a16="http://schemas.microsoft.com/office/drawing/2014/main" id="{55747055-F7B6-DBF0-2D4D-96D0567D161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3149600"/>
            <a:ext cx="21971000" cy="10033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dirty="0"/>
              <a:t>Effect van training (op prestaties)</a:t>
            </a:r>
            <a:endParaRPr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A00C344-D5E7-C216-99A5-B36B6AC5D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6581"/>
              </p:ext>
            </p:extLst>
          </p:nvPr>
        </p:nvGraphicFramePr>
        <p:xfrm>
          <a:off x="4310743" y="4406900"/>
          <a:ext cx="16851085" cy="734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136C4DE-19A3-86E5-355C-79A77E4B7A2B}"/>
              </a:ext>
            </a:extLst>
          </p:cNvPr>
          <p:cNvGrpSpPr/>
          <p:nvPr/>
        </p:nvGrpSpPr>
        <p:grpSpPr>
          <a:xfrm>
            <a:off x="4310744" y="5486401"/>
            <a:ext cx="16851084" cy="914400"/>
            <a:chOff x="4317" y="0"/>
            <a:chExt cx="8833739" cy="494262"/>
          </a:xfrm>
          <a:solidFill>
            <a:srgbClr val="F1CAD7"/>
          </a:solidFill>
        </p:grpSpPr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5FF40BB3-9058-049C-675B-7BAA84E912F4}"/>
                </a:ext>
              </a:extLst>
            </p:cNvPr>
            <p:cNvSpPr/>
            <p:nvPr/>
          </p:nvSpPr>
          <p:spPr>
            <a:xfrm>
              <a:off x="4317" y="0"/>
              <a:ext cx="8833739" cy="494262"/>
            </a:xfrm>
            <a:prstGeom prst="homePlat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/>
            </a:p>
          </p:txBody>
        </p:sp>
        <p:sp>
          <p:nvSpPr>
            <p:cNvPr id="8" name="Pentagon 4">
              <a:extLst>
                <a:ext uri="{FF2B5EF4-FFF2-40B4-BE49-F238E27FC236}">
                  <a16:creationId xmlns:a16="http://schemas.microsoft.com/office/drawing/2014/main" id="{50FAF7F9-1668-4632-1BCE-70DE19BB84E2}"/>
                </a:ext>
              </a:extLst>
            </p:cNvPr>
            <p:cNvSpPr txBox="1"/>
            <p:nvPr/>
          </p:nvSpPr>
          <p:spPr>
            <a:xfrm>
              <a:off x="4317" y="0"/>
              <a:ext cx="8710174" cy="49426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66675" rIns="33338" bIns="666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400" kern="1200">
                  <a:solidFill>
                    <a:schemeClr val="bg2">
                      <a:lumMod val="10000"/>
                    </a:schemeClr>
                  </a:solidFill>
                  <a:latin typeface="Source Sans Pro"/>
                </a:rPr>
                <a:t>prestaties</a:t>
              </a:r>
              <a:endParaRPr lang="en-GB" sz="4400" kern="1200" dirty="0">
                <a:solidFill>
                  <a:schemeClr val="bg2">
                    <a:lumMod val="10000"/>
                  </a:schemeClr>
                </a:solidFill>
                <a:latin typeface="Source Sans Pr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868AA6-ED3C-867B-DEBA-EB1B52D682A9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10" name="Image Gallery">
              <a:extLst>
                <a:ext uri="{FF2B5EF4-FFF2-40B4-BE49-F238E27FC236}">
                  <a16:creationId xmlns:a16="http://schemas.microsoft.com/office/drawing/2014/main" id="{BC9E0608-52B1-12AC-618A-289266BD45B9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12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E34F00FD-B0A9-4015-12F9-E5CD23930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Caption">
                <a:extLst>
                  <a:ext uri="{FF2B5EF4-FFF2-40B4-BE49-F238E27FC236}">
                    <a16:creationId xmlns:a16="http://schemas.microsoft.com/office/drawing/2014/main" id="{DE7A3041-2D07-84A9-77D0-FE49A77495B8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17C1E889-C74A-71E8-F1E7-366FFF7414A3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962130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1ED176-36A2-E729-A90F-31425FA6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TAPPENPLAN">
            <a:extLst>
              <a:ext uri="{FF2B5EF4-FFF2-40B4-BE49-F238E27FC236}">
                <a16:creationId xmlns:a16="http://schemas.microsoft.com/office/drawing/2014/main" id="{A2DB84E0-ABAC-333F-4401-61CFBA25D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r>
              <a:rPr lang="nl-NL" dirty="0"/>
              <a:t>Gesloten en open vragen</a:t>
            </a:r>
            <a:endParaRPr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3A8D2E-4FFD-5670-C9AF-B98CF86F580F}"/>
              </a:ext>
            </a:extLst>
          </p:cNvPr>
          <p:cNvGrpSpPr/>
          <p:nvPr/>
        </p:nvGrpSpPr>
        <p:grpSpPr>
          <a:xfrm>
            <a:off x="1206500" y="11153177"/>
            <a:ext cx="22818078" cy="2961660"/>
            <a:chOff x="1206500" y="11153177"/>
            <a:chExt cx="22818078" cy="2961660"/>
          </a:xfrm>
        </p:grpSpPr>
        <p:grpSp>
          <p:nvGrpSpPr>
            <p:cNvPr id="10" name="Image Gallery">
              <a:extLst>
                <a:ext uri="{FF2B5EF4-FFF2-40B4-BE49-F238E27FC236}">
                  <a16:creationId xmlns:a16="http://schemas.microsoft.com/office/drawing/2014/main" id="{ED1D2E39-3B7F-5B11-3CC3-A694BFBA06B0}"/>
                </a:ext>
              </a:extLst>
            </p:cNvPr>
            <p:cNvGrpSpPr/>
            <p:nvPr/>
          </p:nvGrpSpPr>
          <p:grpSpPr>
            <a:xfrm>
              <a:off x="21164880" y="11153177"/>
              <a:ext cx="2859698" cy="2961660"/>
              <a:chOff x="0" y="93963"/>
              <a:chExt cx="2859697" cy="2961657"/>
            </a:xfrm>
          </p:grpSpPr>
          <p:pic>
            <p:nvPicPr>
              <p:cNvPr id="12" name="1024x1024_fav_r_1024x1024_logomark.png" descr="1024x1024_fav_r_1024x1024_logomark.png">
                <a:extLst>
                  <a:ext uri="{FF2B5EF4-FFF2-40B4-BE49-F238E27FC236}">
                    <a16:creationId xmlns:a16="http://schemas.microsoft.com/office/drawing/2014/main" id="{EEAF0E1A-0FE2-A985-EAF8-5176AAB61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t="4610" b="4610"/>
              <a:stretch>
                <a:fillRect/>
              </a:stretch>
            </p:blipFill>
            <p:spPr>
              <a:xfrm>
                <a:off x="90789" y="93963"/>
                <a:ext cx="2683848" cy="243636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" name="Caption">
                <a:extLst>
                  <a:ext uri="{FF2B5EF4-FFF2-40B4-BE49-F238E27FC236}">
                    <a16:creationId xmlns:a16="http://schemas.microsoft.com/office/drawing/2014/main" id="{711744AC-7EF7-40FF-C20E-E0060B854E40}"/>
                  </a:ext>
                </a:extLst>
              </p:cNvPr>
              <p:cNvSpPr/>
              <p:nvPr/>
            </p:nvSpPr>
            <p:spPr>
              <a:xfrm>
                <a:off x="0" y="2512567"/>
                <a:ext cx="2859697" cy="543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t">
                <a:noAutofit/>
              </a:bodyPr>
              <a:lstStyle>
                <a:lvl1pPr algn="ctr" defTabSz="825500">
                  <a:spcBef>
                    <a:spcPts val="0"/>
                  </a:spcBef>
                  <a:defRPr sz="2400">
                    <a:latin typeface="Graphik"/>
                    <a:ea typeface="Graphik"/>
                    <a:cs typeface="Graphik"/>
                    <a:sym typeface="Graphik"/>
                  </a:defRPr>
                </a:lvl1pPr>
              </a:lstStyle>
              <a:p>
                <a:r>
                  <a:t>Caption</a:t>
                </a:r>
              </a:p>
            </p:txBody>
          </p:sp>
        </p:grp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0A4091A1-5A99-167B-C18D-C87F9CA1B2F2}"/>
                </a:ext>
              </a:extLst>
            </p:cNvPr>
            <p:cNvSpPr/>
            <p:nvPr/>
          </p:nvSpPr>
          <p:spPr>
            <a:xfrm>
              <a:off x="1206500" y="11564722"/>
              <a:ext cx="20349258" cy="1"/>
            </a:xfrm>
            <a:prstGeom prst="line">
              <a:avLst/>
            </a:prstGeom>
            <a:noFill/>
            <a:ln w="142875" cap="flat">
              <a:gradFill flip="none" rotWithShape="1">
                <a:gsLst>
                  <a:gs pos="0">
                    <a:srgbClr val="A99FEA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rgbClr val="DAB7DE"/>
                  </a:gs>
                </a:gsLst>
                <a:lin ang="0" scaled="1"/>
                <a:tileRect/>
              </a:gra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" name="Tekst…">
            <a:extLst>
              <a:ext uri="{FF2B5EF4-FFF2-40B4-BE49-F238E27FC236}">
                <a16:creationId xmlns:a16="http://schemas.microsoft.com/office/drawing/2014/main" id="{349EEDEB-4CEE-0116-33A4-84D995DF2D9A}"/>
              </a:ext>
            </a:extLst>
          </p:cNvPr>
          <p:cNvSpPr txBox="1"/>
          <p:nvPr/>
        </p:nvSpPr>
        <p:spPr>
          <a:xfrm>
            <a:off x="1206500" y="4555899"/>
            <a:ext cx="21970999" cy="352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Clr>
                <a:srgbClr val="A99FEA"/>
              </a:buClr>
            </a:pPr>
            <a:r>
              <a:rPr lang="nl-NL" sz="4800" b="1" dirty="0">
                <a:solidFill>
                  <a:srgbClr val="A99FE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Gesloten vragen – 4 bouwstenen </a:t>
            </a:r>
          </a:p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Antwoordmogelijkheden die contextrijk zijn. </a:t>
            </a:r>
          </a:p>
          <a:p>
            <a:pPr marL="571500" indent="-571500">
              <a:buClr>
                <a:srgbClr val="A99FEA"/>
              </a:buClr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 van 70% op antwoord A en B.</a:t>
            </a:r>
          </a:p>
        </p:txBody>
      </p:sp>
    </p:spTree>
    <p:extLst>
      <p:ext uri="{BB962C8B-B14F-4D97-AF65-F5344CB8AC3E}">
        <p14:creationId xmlns:p14="http://schemas.microsoft.com/office/powerpoint/2010/main" val="15845992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323BE-4EC1-83F7-8C21-7AE53D3AC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Subtitle">
            <a:extLst>
              <a:ext uri="{FF2B5EF4-FFF2-40B4-BE49-F238E27FC236}">
                <a16:creationId xmlns:a16="http://schemas.microsoft.com/office/drawing/2014/main" id="{D9F5B00B-5128-0B0A-7135-2D6558B4842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2039785"/>
            <a:ext cx="19478024" cy="10033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WErkWIJZE">
            <a:extLst>
              <a:ext uri="{FF2B5EF4-FFF2-40B4-BE49-F238E27FC236}">
                <a16:creationId xmlns:a16="http://schemas.microsoft.com/office/drawing/2014/main" id="{404DFB97-82A8-89D9-7FF3-64EC4951A6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1206500"/>
            <a:ext cx="21971000" cy="16891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2000" spc="-119">
                <a:solidFill>
                  <a:srgbClr val="000000"/>
                </a:solidFill>
                <a:latin typeface="Autorich Sans"/>
                <a:ea typeface="Autorich Sans"/>
                <a:cs typeface="Autorich Sans"/>
                <a:sym typeface="Autorich Sans"/>
              </a:defRPr>
            </a:lvl1pPr>
          </a:lstStyle>
          <a:p>
            <a:pPr>
              <a:defRPr>
                <a:latin typeface="Monaco"/>
                <a:ea typeface="Monaco"/>
                <a:cs typeface="Monaco"/>
                <a:sym typeface="Monaco"/>
              </a:defRPr>
            </a:pPr>
            <a:r>
              <a:rPr lang="nl-NL" dirty="0">
                <a:latin typeface="Autorich Sans"/>
                <a:ea typeface="Autorich Sans"/>
                <a:cs typeface="Autorich Sans"/>
                <a:sym typeface="Autorich Sans"/>
              </a:rPr>
              <a:t>Voorbeeldvragen</a:t>
            </a:r>
            <a:endParaRPr dirty="0">
              <a:latin typeface="Autorich Sans"/>
              <a:ea typeface="Autorich Sans"/>
              <a:cs typeface="Autorich Sans"/>
              <a:sym typeface="Autorich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4FB52-831E-41CB-A3E3-C110AEE9557C}"/>
              </a:ext>
            </a:extLst>
          </p:cNvPr>
          <p:cNvGrpSpPr/>
          <p:nvPr/>
        </p:nvGrpSpPr>
        <p:grpSpPr>
          <a:xfrm>
            <a:off x="19964398" y="3408376"/>
            <a:ext cx="2152504" cy="7955666"/>
            <a:chOff x="19964398" y="3408376"/>
            <a:chExt cx="2152504" cy="7955666"/>
          </a:xfrm>
        </p:grpSpPr>
        <p:sp>
          <p:nvSpPr>
            <p:cNvPr id="208" name="Line">
              <a:extLst>
                <a:ext uri="{FF2B5EF4-FFF2-40B4-BE49-F238E27FC236}">
                  <a16:creationId xmlns:a16="http://schemas.microsoft.com/office/drawing/2014/main" id="{4E6E5436-5E00-B023-798A-6BB4E8DB52A4}"/>
                </a:ext>
              </a:extLst>
            </p:cNvPr>
            <p:cNvSpPr/>
            <p:nvPr/>
          </p:nvSpPr>
          <p:spPr>
            <a:xfrm flipH="1" flipV="1">
              <a:off x="22086189" y="3408376"/>
              <a:ext cx="2" cy="7955666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  <p:sp>
          <p:nvSpPr>
            <p:cNvPr id="209" name="Line">
              <a:extLst>
                <a:ext uri="{FF2B5EF4-FFF2-40B4-BE49-F238E27FC236}">
                  <a16:creationId xmlns:a16="http://schemas.microsoft.com/office/drawing/2014/main" id="{0F592CA5-BB91-2AF7-FED5-9C68EA69F9CE}"/>
                </a:ext>
              </a:extLst>
            </p:cNvPr>
            <p:cNvSpPr/>
            <p:nvPr/>
          </p:nvSpPr>
          <p:spPr>
            <a:xfrm flipV="1">
              <a:off x="20035838" y="3472673"/>
              <a:ext cx="2081064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0" name="Line">
              <a:extLst>
                <a:ext uri="{FF2B5EF4-FFF2-40B4-BE49-F238E27FC236}">
                  <a16:creationId xmlns:a16="http://schemas.microsoft.com/office/drawing/2014/main" id="{2A1C5C5B-86DF-411B-53EF-276F6C475319}"/>
                </a:ext>
              </a:extLst>
            </p:cNvPr>
            <p:cNvSpPr/>
            <p:nvPr/>
          </p:nvSpPr>
          <p:spPr>
            <a:xfrm>
              <a:off x="19964398" y="11285456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A99FE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7E7F38-A084-5E3B-05B9-C7DB5954EDA3}"/>
              </a:ext>
            </a:extLst>
          </p:cNvPr>
          <p:cNvGrpSpPr/>
          <p:nvPr/>
        </p:nvGrpSpPr>
        <p:grpSpPr>
          <a:xfrm>
            <a:off x="2430752" y="3374538"/>
            <a:ext cx="2167539" cy="7955666"/>
            <a:chOff x="2430752" y="3374538"/>
            <a:chExt cx="2167539" cy="7955666"/>
          </a:xfrm>
        </p:grpSpPr>
        <p:sp>
          <p:nvSpPr>
            <p:cNvPr id="212" name="Line">
              <a:extLst>
                <a:ext uri="{FF2B5EF4-FFF2-40B4-BE49-F238E27FC236}">
                  <a16:creationId xmlns:a16="http://schemas.microsoft.com/office/drawing/2014/main" id="{6D40A3CE-7C8F-CCDB-6E6B-04873D933DCA}"/>
                </a:ext>
              </a:extLst>
            </p:cNvPr>
            <p:cNvSpPr/>
            <p:nvPr/>
          </p:nvSpPr>
          <p:spPr>
            <a:xfrm flipH="1" flipV="1">
              <a:off x="2476499" y="3374538"/>
              <a:ext cx="1" cy="7955666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3" name="Line">
              <a:extLst>
                <a:ext uri="{FF2B5EF4-FFF2-40B4-BE49-F238E27FC236}">
                  <a16:creationId xmlns:a16="http://schemas.microsoft.com/office/drawing/2014/main" id="{6F1747B6-887C-1945-98C4-48C6F3016D15}"/>
                </a:ext>
              </a:extLst>
            </p:cNvPr>
            <p:cNvSpPr/>
            <p:nvPr/>
          </p:nvSpPr>
          <p:spPr>
            <a:xfrm flipH="1">
              <a:off x="2430752" y="3419285"/>
              <a:ext cx="2081063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14" name="Line">
              <a:extLst>
                <a:ext uri="{FF2B5EF4-FFF2-40B4-BE49-F238E27FC236}">
                  <a16:creationId xmlns:a16="http://schemas.microsoft.com/office/drawing/2014/main" id="{E3B23659-83A8-99B4-8D28-3A1D00875B48}"/>
                </a:ext>
              </a:extLst>
            </p:cNvPr>
            <p:cNvSpPr/>
            <p:nvPr/>
          </p:nvSpPr>
          <p:spPr>
            <a:xfrm flipH="1">
              <a:off x="2517229" y="11251617"/>
              <a:ext cx="2081062" cy="1"/>
            </a:xfrm>
            <a:prstGeom prst="line">
              <a:avLst/>
            </a:prstGeom>
            <a:noFill/>
            <a:ln w="139700" cap="flat">
              <a:solidFill>
                <a:srgbClr val="E9C4D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081C7E74-550C-8F0E-F9E2-39E7DA0B7556}"/>
              </a:ext>
            </a:extLst>
          </p:cNvPr>
          <p:cNvSpPr txBox="1">
            <a:spLocks/>
          </p:cNvSpPr>
          <p:nvPr/>
        </p:nvSpPr>
        <p:spPr>
          <a:xfrm>
            <a:off x="3004456" y="3996359"/>
            <a:ext cx="18418630" cy="7255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457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1pPr>
            <a:lvl2pPr marL="914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2pPr>
            <a:lvl3pPr marL="1371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3pPr>
            <a:lvl4pPr marL="1828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4pPr>
            <a:lvl5pPr marL="22860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5pPr>
            <a:lvl6pPr marL="27432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6pPr>
            <a:lvl7pPr marL="32004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7pPr>
            <a:lvl8pPr marL="36576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8pPr>
            <a:lvl9pPr marL="4114800" marR="0" indent="-457200" algn="l" defTabSz="355600" rtl="0" latinLnBrk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000" b="0" i="0" u="none" strike="noStrike" cap="none" spc="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Graphik-Light"/>
                <a:ea typeface="Graphik-Light"/>
                <a:cs typeface="Graphik-Light"/>
                <a:sym typeface="Graphik Light"/>
              </a:defRPr>
            </a:lvl9pPr>
          </a:lstStyle>
          <a:p>
            <a:pPr marL="0" indent="0" hangingPunct="1">
              <a:buFontTx/>
              <a:buNone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 vormen van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ondersteuning 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 er beschikbaar voor je na de training, als je je vaardigheden gaat toepassen in de praktijk?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hangingPunct="1">
              <a:buFont typeface="+mj-lt"/>
              <a:buAutoNum type="alphaLcParenR"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Mijn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 ondersteunt me actief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met tijd, hulpmiddelen of feedback.</a:t>
            </a:r>
          </a:p>
          <a:p>
            <a:pPr hangingPunct="1">
              <a:buFont typeface="+mj-lt"/>
              <a:buAutoNum type="alphaLcParenR"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collega 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gaat me helpen om de vaardigheden in mijn werk toe te passen.</a:t>
            </a:r>
          </a:p>
          <a:p>
            <a:pPr hangingPunct="1">
              <a:buFont typeface="+mj-lt"/>
              <a:buAutoNum type="alphaLcParenR"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krijg regelmatig hulp van de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trainer 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mijn vaardigheden in mijn werk toe te passen.</a:t>
            </a:r>
          </a:p>
          <a:p>
            <a:pPr hangingPunct="1">
              <a:buFont typeface="+mj-lt"/>
              <a:buAutoNum type="alphaLcParenR"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word via de app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regelmatig herinnerd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aan belangrijkste vaardigheden uit de training.</a:t>
            </a:r>
          </a:p>
          <a:p>
            <a:pPr hangingPunct="1">
              <a:buFont typeface="+mj-lt"/>
              <a:buAutoNum type="alphaLcParenR"/>
            </a:pP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 krijg (bijna) </a:t>
            </a:r>
            <a:r>
              <a:rPr lang="nl-NL" sz="3200" b="1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geen </a:t>
            </a:r>
            <a:r>
              <a:rPr lang="nl-NL" sz="3200" dirty="0">
                <a:solidFill>
                  <a:schemeClr val="bg2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ondersteuning en zal het op eigen kracht moeten doen.</a:t>
            </a:r>
          </a:p>
        </p:txBody>
      </p:sp>
    </p:spTree>
    <p:extLst>
      <p:ext uri="{BB962C8B-B14F-4D97-AF65-F5344CB8AC3E}">
        <p14:creationId xmlns:p14="http://schemas.microsoft.com/office/powerpoint/2010/main" val="14173491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4312</TotalTime>
  <Words>522</Words>
  <Application>Microsoft Macintosh PowerPoint</Application>
  <PresentationFormat>Custom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Helvetica Neue</vt:lpstr>
      <vt:lpstr>Julius Sans One</vt:lpstr>
      <vt:lpstr>Autorich Sans</vt:lpstr>
      <vt:lpstr>Graphik</vt:lpstr>
      <vt:lpstr>Produkt Extralight</vt:lpstr>
      <vt:lpstr>Wingdings</vt:lpstr>
      <vt:lpstr>Arial</vt:lpstr>
      <vt:lpstr>Open Sans</vt:lpstr>
      <vt:lpstr>Source Sans Pro Light</vt:lpstr>
      <vt:lpstr>Produkt Light</vt:lpstr>
      <vt:lpstr>Source Sans Pro</vt:lpstr>
      <vt:lpstr>Graphik-Light</vt:lpstr>
      <vt:lpstr>36_DynamicWavesLight</vt:lpstr>
      <vt:lpstr>TrAINING </vt:lpstr>
      <vt:lpstr>Evalueren kun je leren</vt:lpstr>
      <vt:lpstr>Praktijkvoorbeeld</vt:lpstr>
      <vt:lpstr>Meten we de juiste dingen?</vt:lpstr>
      <vt:lpstr>Verband </vt:lpstr>
      <vt:lpstr>WErkWIJZE</vt:lpstr>
      <vt:lpstr>Vier bouwstenen</vt:lpstr>
      <vt:lpstr>Gesloten en open vragen</vt:lpstr>
      <vt:lpstr>Voorbeeldvragen</vt:lpstr>
      <vt:lpstr>Gesloten en open vragen</vt:lpstr>
      <vt:lpstr>Voorbeeldvragen</vt:lpstr>
      <vt:lpstr>Vier bouwstenen</vt:lpstr>
      <vt:lpstr>Vier bouwstenen</vt:lpstr>
      <vt:lpstr>aan de slag</vt:lpstr>
      <vt:lpstr>TOdAY AdVIES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Leonie van de Kant</cp:lastModifiedBy>
  <cp:revision>11</cp:revision>
  <dcterms:modified xsi:type="dcterms:W3CDTF">2026-02-03T08:26:29Z</dcterms:modified>
</cp:coreProperties>
</file>